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71" r:id="rId2"/>
    <p:sldId id="282" r:id="rId3"/>
    <p:sldId id="276" r:id="rId4"/>
    <p:sldId id="279" r:id="rId5"/>
    <p:sldId id="281" r:id="rId6"/>
    <p:sldId id="280" r:id="rId7"/>
    <p:sldId id="277" r:id="rId8"/>
    <p:sldId id="290" r:id="rId9"/>
    <p:sldId id="291" r:id="rId10"/>
    <p:sldId id="292" r:id="rId11"/>
    <p:sldId id="278" r:id="rId12"/>
    <p:sldId id="289" r:id="rId13"/>
    <p:sldId id="298" r:id="rId14"/>
    <p:sldId id="293" r:id="rId15"/>
    <p:sldId id="275" r:id="rId16"/>
    <p:sldId id="294" r:id="rId17"/>
    <p:sldId id="295" r:id="rId18"/>
    <p:sldId id="297" r:id="rId19"/>
  </p:sldIdLst>
  <p:sldSz cx="9144000" cy="5715000" type="screen16x10"/>
  <p:notesSz cx="6805613" cy="99441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53A8D"/>
    <a:srgbClr val="EAF6FE"/>
    <a:srgbClr val="B2B2B2"/>
    <a:srgbClr val="A3A3A3"/>
    <a:srgbClr val="004F9F"/>
    <a:srgbClr val="053A94"/>
    <a:srgbClr val="747474"/>
    <a:srgbClr val="004F8D"/>
    <a:srgbClr val="4171C0"/>
    <a:srgbClr val="2760B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1" autoAdjust="0"/>
    <p:restoredTop sz="94660"/>
  </p:normalViewPr>
  <p:slideViewPr>
    <p:cSldViewPr snapToGrid="0" snapToObjects="1">
      <p:cViewPr>
        <p:scale>
          <a:sx n="100" d="100"/>
          <a:sy n="100" d="100"/>
        </p:scale>
        <p:origin x="-1219" y="-86"/>
      </p:cViewPr>
      <p:guideLst>
        <p:guide orient="horz" pos="1800"/>
        <p:guide orient="horz"/>
        <p:guide orient="horz" pos="844"/>
        <p:guide orient="horz" pos="380"/>
        <p:guide pos="2880"/>
        <p:guide pos="5485"/>
        <p:guide pos="29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9" d="100"/>
          <a:sy n="59" d="100"/>
        </p:scale>
        <p:origin x="-3264" y="-77"/>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pieChart>
        <c:varyColors val="1"/>
        <c:dLbls>
          <c:showLegendKey val="0"/>
          <c:showVal val="0"/>
          <c:showCatName val="0"/>
          <c:showSerName val="0"/>
          <c:showPercent val="1"/>
          <c:showBubbleSize val="0"/>
          <c:showLeaderLines val="1"/>
        </c:dLbls>
        <c:firstSliceAng val="0"/>
      </c:pieChart>
    </c:plotArea>
    <c:legend>
      <c:legendPos val="r"/>
      <c:layout>
        <c:manualLayout>
          <c:xMode val="edge"/>
          <c:yMode val="edge"/>
          <c:x val="0.74761109323143504"/>
          <c:y val="6.17182884296128E-2"/>
          <c:w val="9.0779128812646798E-2"/>
          <c:h val="0.13791813230469099"/>
        </c:manualLayout>
      </c:layout>
      <c:overlay val="0"/>
      <c:txPr>
        <a:bodyPr/>
        <a:lstStyle/>
        <a:p>
          <a:pPr>
            <a:defRPr sz="1400">
              <a:solidFill>
                <a:srgbClr val="8D8E8D"/>
              </a:solidFill>
              <a:latin typeface="Helvetica Neue LT Pro 37 Thin Condensed"/>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A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9681430446194199E-2"/>
          <c:y val="0.170999753937008"/>
          <c:w val="0.78286089238845102"/>
          <c:h val="0.54530413385826804"/>
        </c:manualLayout>
      </c:layout>
      <c:lineChart>
        <c:grouping val="standard"/>
        <c:varyColors val="0"/>
        <c:dLbls>
          <c:showLegendKey val="0"/>
          <c:showVal val="0"/>
          <c:showCatName val="0"/>
          <c:showSerName val="0"/>
          <c:showPercent val="0"/>
          <c:showBubbleSize val="0"/>
        </c:dLbls>
        <c:marker val="1"/>
        <c:smooth val="0"/>
        <c:axId val="84208256"/>
        <c:axId val="83853696"/>
      </c:lineChart>
      <c:catAx>
        <c:axId val="84208256"/>
        <c:scaling>
          <c:orientation val="minMax"/>
        </c:scaling>
        <c:delete val="0"/>
        <c:axPos val="b"/>
        <c:numFmt formatCode="General" sourceLinked="1"/>
        <c:majorTickMark val="none"/>
        <c:minorTickMark val="none"/>
        <c:tickLblPos val="nextTo"/>
        <c:spPr>
          <a:ln>
            <a:noFill/>
          </a:ln>
        </c:spPr>
        <c:txPr>
          <a:bodyPr/>
          <a:lstStyle/>
          <a:p>
            <a:pPr>
              <a:defRPr sz="1200">
                <a:solidFill>
                  <a:srgbClr val="8D8E8D"/>
                </a:solidFill>
                <a:latin typeface="Helvetica Light"/>
              </a:defRPr>
            </a:pPr>
            <a:endParaRPr lang="de-DE"/>
          </a:p>
        </c:txPr>
        <c:crossAx val="83853696"/>
        <c:crosses val="autoZero"/>
        <c:auto val="1"/>
        <c:lblAlgn val="ctr"/>
        <c:lblOffset val="100"/>
        <c:noMultiLvlLbl val="0"/>
      </c:catAx>
      <c:valAx>
        <c:axId val="83853696"/>
        <c:scaling>
          <c:orientation val="minMax"/>
        </c:scaling>
        <c:delete val="1"/>
        <c:axPos val="l"/>
        <c:majorGridlines>
          <c:spPr>
            <a:ln>
              <a:noFill/>
            </a:ln>
          </c:spPr>
        </c:majorGridlines>
        <c:numFmt formatCode="General" sourceLinked="1"/>
        <c:majorTickMark val="out"/>
        <c:minorTickMark val="none"/>
        <c:tickLblPos val="nextTo"/>
        <c:crossAx val="84208256"/>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20C8F-9868-497F-A223-3C27E7DF4A9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e-AT"/>
        </a:p>
      </dgm:t>
    </dgm:pt>
    <dgm:pt modelId="{9EF1554E-03A3-4373-8C37-78C8DDA1AA4D}">
      <dgm:prSet phldrT="[Text]" custT="1"/>
      <dgm:spPr>
        <a:noFill/>
        <a:ln>
          <a:solidFill>
            <a:srgbClr val="004F9F"/>
          </a:solidFill>
        </a:ln>
      </dgm:spPr>
      <dgm:t>
        <a:bodyPr/>
        <a:lstStyle/>
        <a:p>
          <a:endParaRPr lang="de-AT" sz="1400" dirty="0" smtClean="0">
            <a:solidFill>
              <a:srgbClr val="004F9F"/>
            </a:solidFill>
          </a:endParaRPr>
        </a:p>
        <a:p>
          <a:endParaRPr lang="de-AT" sz="1400" dirty="0" smtClean="0">
            <a:solidFill>
              <a:srgbClr val="004F9F"/>
            </a:solidFill>
          </a:endParaRPr>
        </a:p>
        <a:p>
          <a:r>
            <a:rPr lang="de-AT" sz="1400" dirty="0" smtClean="0">
              <a:solidFill>
                <a:srgbClr val="004F9F"/>
              </a:solidFill>
            </a:rPr>
            <a:t>Digitale</a:t>
          </a:r>
        </a:p>
        <a:p>
          <a:r>
            <a:rPr lang="de-AT" sz="1400" dirty="0" smtClean="0">
              <a:solidFill>
                <a:srgbClr val="004F9F"/>
              </a:solidFill>
            </a:rPr>
            <a:t>Welt</a:t>
          </a:r>
        </a:p>
        <a:p>
          <a:r>
            <a:rPr lang="de-AT" sz="1400" dirty="0" smtClean="0"/>
            <a:t> </a:t>
          </a:r>
        </a:p>
        <a:p>
          <a:r>
            <a:rPr lang="de-AT" sz="1400" dirty="0" smtClean="0"/>
            <a:t>Welt</a:t>
          </a:r>
          <a:endParaRPr lang="de-AT" sz="1400" dirty="0"/>
        </a:p>
      </dgm:t>
    </dgm:pt>
    <dgm:pt modelId="{09E9B8D9-8D6D-49FD-BE5B-5543FF3343B0}" type="parTrans" cxnId="{979AE500-6D96-472C-AE24-9045F985245F}">
      <dgm:prSet/>
      <dgm:spPr/>
      <dgm:t>
        <a:bodyPr/>
        <a:lstStyle/>
        <a:p>
          <a:endParaRPr lang="de-AT"/>
        </a:p>
      </dgm:t>
    </dgm:pt>
    <dgm:pt modelId="{63EA3E0F-FE69-4959-8EA5-CE8ED7B77DD0}" type="sibTrans" cxnId="{979AE500-6D96-472C-AE24-9045F985245F}">
      <dgm:prSet/>
      <dgm:spPr/>
      <dgm:t>
        <a:bodyPr/>
        <a:lstStyle/>
        <a:p>
          <a:endParaRPr lang="de-AT"/>
        </a:p>
      </dgm:t>
    </dgm:pt>
    <dgm:pt modelId="{D8365709-FF1C-4D40-BC62-7BD7DB06E1FF}">
      <dgm:prSet phldrT="[Text]" custT="1"/>
      <dgm:spPr>
        <a:solidFill>
          <a:srgbClr val="004F9F"/>
        </a:solidFill>
      </dgm:spPr>
      <dgm:t>
        <a:bodyPr/>
        <a:lstStyle/>
        <a:p>
          <a:r>
            <a:rPr lang="de-AT" sz="1400" dirty="0" smtClean="0"/>
            <a:t>Daten-verlust</a:t>
          </a:r>
          <a:endParaRPr lang="de-AT" sz="1400" dirty="0"/>
        </a:p>
      </dgm:t>
    </dgm:pt>
    <dgm:pt modelId="{56569D22-4BD8-4107-8C20-93B01B98FEA0}" type="parTrans" cxnId="{05D65EBC-93F0-4D6E-ACE4-89B759321B5C}">
      <dgm:prSet custT="1"/>
      <dgm:spPr>
        <a:solidFill>
          <a:srgbClr val="004F9F"/>
        </a:solidFill>
        <a:ln w="28575"/>
      </dgm:spPr>
      <dgm:t>
        <a:bodyPr/>
        <a:lstStyle/>
        <a:p>
          <a:endParaRPr lang="de-AT" sz="1400" dirty="0"/>
        </a:p>
      </dgm:t>
    </dgm:pt>
    <dgm:pt modelId="{FA745F7D-1536-4987-B0FF-7DDF0B0D5733}" type="sibTrans" cxnId="{05D65EBC-93F0-4D6E-ACE4-89B759321B5C}">
      <dgm:prSet/>
      <dgm:spPr/>
      <dgm:t>
        <a:bodyPr/>
        <a:lstStyle/>
        <a:p>
          <a:endParaRPr lang="de-AT"/>
        </a:p>
      </dgm:t>
    </dgm:pt>
    <dgm:pt modelId="{74180852-6E81-4AEB-AA16-4C8387617A59}">
      <dgm:prSet phldrT="[Text]" custT="1"/>
      <dgm:spPr>
        <a:solidFill>
          <a:srgbClr val="004F9F"/>
        </a:solidFill>
      </dgm:spPr>
      <dgm:t>
        <a:bodyPr/>
        <a:lstStyle/>
        <a:p>
          <a:r>
            <a:rPr lang="de-AT" sz="1400" dirty="0" smtClean="0"/>
            <a:t>Daten-schutz-verletzung</a:t>
          </a:r>
          <a:endParaRPr lang="de-AT" sz="1400" dirty="0"/>
        </a:p>
      </dgm:t>
    </dgm:pt>
    <dgm:pt modelId="{E843F2F6-9D41-45E7-9108-4C0B7F89C535}" type="parTrans" cxnId="{85C1B5C8-D137-446C-AE8F-27217DE79DD8}">
      <dgm:prSet custT="1"/>
      <dgm:spPr>
        <a:solidFill>
          <a:srgbClr val="004F9F"/>
        </a:solidFill>
      </dgm:spPr>
      <dgm:t>
        <a:bodyPr/>
        <a:lstStyle/>
        <a:p>
          <a:endParaRPr lang="de-AT" sz="1400" dirty="0"/>
        </a:p>
      </dgm:t>
    </dgm:pt>
    <dgm:pt modelId="{1D2F2D03-FB8A-44C8-879F-C26872D05C19}" type="sibTrans" cxnId="{85C1B5C8-D137-446C-AE8F-27217DE79DD8}">
      <dgm:prSet/>
      <dgm:spPr/>
      <dgm:t>
        <a:bodyPr/>
        <a:lstStyle/>
        <a:p>
          <a:endParaRPr lang="de-AT"/>
        </a:p>
      </dgm:t>
    </dgm:pt>
    <dgm:pt modelId="{106AA67B-C7D7-4050-886D-C2CCE4C94EA4}">
      <dgm:prSet phldrT="[Text]" custT="1"/>
      <dgm:spPr>
        <a:solidFill>
          <a:srgbClr val="004F9F"/>
        </a:solidFill>
      </dgm:spPr>
      <dgm:t>
        <a:bodyPr/>
        <a:lstStyle/>
        <a:p>
          <a:r>
            <a:rPr lang="de-AT" sz="1400" dirty="0" smtClean="0"/>
            <a:t>Betriebs-unter-brechung durch IT</a:t>
          </a:r>
          <a:endParaRPr lang="de-AT" sz="1400" dirty="0"/>
        </a:p>
      </dgm:t>
    </dgm:pt>
    <dgm:pt modelId="{B07BC5AC-EC74-495C-A5D8-1CE0E200BD56}" type="parTrans" cxnId="{30708490-C066-4987-A5F8-2EE2C503C9B1}">
      <dgm:prSet custT="1"/>
      <dgm:spPr>
        <a:solidFill>
          <a:srgbClr val="004F9F"/>
        </a:solidFill>
      </dgm:spPr>
      <dgm:t>
        <a:bodyPr/>
        <a:lstStyle/>
        <a:p>
          <a:endParaRPr lang="de-AT" sz="1400" dirty="0"/>
        </a:p>
      </dgm:t>
    </dgm:pt>
    <dgm:pt modelId="{D4F6BEB6-EC04-4411-9EBE-4B95A104EA97}" type="sibTrans" cxnId="{30708490-C066-4987-A5F8-2EE2C503C9B1}">
      <dgm:prSet/>
      <dgm:spPr/>
      <dgm:t>
        <a:bodyPr/>
        <a:lstStyle/>
        <a:p>
          <a:endParaRPr lang="de-AT"/>
        </a:p>
      </dgm:t>
    </dgm:pt>
    <dgm:pt modelId="{1C0A1C0B-DCDB-465F-ABDB-CFA493FEC766}">
      <dgm:prSet phldrT="[Text]" custT="1"/>
      <dgm:spPr>
        <a:solidFill>
          <a:srgbClr val="004F9F"/>
        </a:solidFill>
      </dgm:spPr>
      <dgm:t>
        <a:bodyPr/>
        <a:lstStyle/>
        <a:p>
          <a:r>
            <a:rPr lang="de-AT" sz="1400" dirty="0" smtClean="0"/>
            <a:t>Datenbe-schädigung</a:t>
          </a:r>
          <a:endParaRPr lang="de-AT" sz="1400" dirty="0"/>
        </a:p>
      </dgm:t>
    </dgm:pt>
    <dgm:pt modelId="{901244B8-EC02-48D6-9379-D5E4B68214CA}" type="parTrans" cxnId="{4EAFA837-94BC-45C7-BB27-5EC7BE199B53}">
      <dgm:prSet custT="1"/>
      <dgm:spPr>
        <a:solidFill>
          <a:srgbClr val="004F9F"/>
        </a:solidFill>
      </dgm:spPr>
      <dgm:t>
        <a:bodyPr/>
        <a:lstStyle/>
        <a:p>
          <a:endParaRPr lang="de-AT" sz="1400" dirty="0"/>
        </a:p>
      </dgm:t>
    </dgm:pt>
    <dgm:pt modelId="{3D517EED-DCFF-4DD2-A1CF-B22BB2041AE1}" type="sibTrans" cxnId="{4EAFA837-94BC-45C7-BB27-5EC7BE199B53}">
      <dgm:prSet/>
      <dgm:spPr/>
      <dgm:t>
        <a:bodyPr/>
        <a:lstStyle/>
        <a:p>
          <a:endParaRPr lang="de-AT"/>
        </a:p>
      </dgm:t>
    </dgm:pt>
    <dgm:pt modelId="{B1663387-CDE7-422D-89BE-9A89009B25C1}" type="pres">
      <dgm:prSet presAssocID="{EF320C8F-9868-497F-A223-3C27E7DF4A9B}" presName="cycle" presStyleCnt="0">
        <dgm:presLayoutVars>
          <dgm:chMax val="1"/>
          <dgm:dir/>
          <dgm:animLvl val="ctr"/>
          <dgm:resizeHandles val="exact"/>
        </dgm:presLayoutVars>
      </dgm:prSet>
      <dgm:spPr/>
      <dgm:t>
        <a:bodyPr/>
        <a:lstStyle/>
        <a:p>
          <a:endParaRPr lang="de-AT"/>
        </a:p>
      </dgm:t>
    </dgm:pt>
    <dgm:pt modelId="{32C1839B-95F7-4BCA-A186-1A8E0FFE6941}" type="pres">
      <dgm:prSet presAssocID="{9EF1554E-03A3-4373-8C37-78C8DDA1AA4D}" presName="centerShape" presStyleLbl="node0" presStyleIdx="0" presStyleCnt="1"/>
      <dgm:spPr>
        <a:prstGeom prst="rect">
          <a:avLst/>
        </a:prstGeom>
      </dgm:spPr>
      <dgm:t>
        <a:bodyPr/>
        <a:lstStyle/>
        <a:p>
          <a:endParaRPr lang="de-AT"/>
        </a:p>
      </dgm:t>
    </dgm:pt>
    <dgm:pt modelId="{84860599-BD9D-4210-8E13-328B4B8C738E}" type="pres">
      <dgm:prSet presAssocID="{56569D22-4BD8-4107-8C20-93B01B98FEA0}" presName="Name9" presStyleLbl="parChTrans1D2" presStyleIdx="0" presStyleCnt="4"/>
      <dgm:spPr>
        <a:prstGeom prst="rect">
          <a:avLst/>
        </a:prstGeom>
      </dgm:spPr>
      <dgm:t>
        <a:bodyPr/>
        <a:lstStyle/>
        <a:p>
          <a:endParaRPr lang="de-AT"/>
        </a:p>
      </dgm:t>
    </dgm:pt>
    <dgm:pt modelId="{37EAB4AF-B48F-436B-ADEA-70BCECB5F006}" type="pres">
      <dgm:prSet presAssocID="{56569D22-4BD8-4107-8C20-93B01B98FEA0}" presName="connTx" presStyleLbl="parChTrans1D2" presStyleIdx="0" presStyleCnt="4"/>
      <dgm:spPr/>
      <dgm:t>
        <a:bodyPr/>
        <a:lstStyle/>
        <a:p>
          <a:endParaRPr lang="de-AT"/>
        </a:p>
      </dgm:t>
    </dgm:pt>
    <dgm:pt modelId="{B059D054-381D-41B3-B3BB-327F52E43224}" type="pres">
      <dgm:prSet presAssocID="{D8365709-FF1C-4D40-BC62-7BD7DB06E1FF}" presName="node" presStyleLbl="node1" presStyleIdx="0" presStyleCnt="4">
        <dgm:presLayoutVars>
          <dgm:bulletEnabled val="1"/>
        </dgm:presLayoutVars>
      </dgm:prSet>
      <dgm:spPr>
        <a:prstGeom prst="rect">
          <a:avLst/>
        </a:prstGeom>
      </dgm:spPr>
      <dgm:t>
        <a:bodyPr/>
        <a:lstStyle/>
        <a:p>
          <a:endParaRPr lang="de-AT"/>
        </a:p>
      </dgm:t>
    </dgm:pt>
    <dgm:pt modelId="{CAEA1F6D-015D-4AC5-962A-040500F5BE4D}" type="pres">
      <dgm:prSet presAssocID="{E843F2F6-9D41-45E7-9108-4C0B7F89C535}" presName="Name9" presStyleLbl="parChTrans1D2" presStyleIdx="1" presStyleCnt="4"/>
      <dgm:spPr>
        <a:prstGeom prst="rect">
          <a:avLst/>
        </a:prstGeom>
      </dgm:spPr>
      <dgm:t>
        <a:bodyPr/>
        <a:lstStyle/>
        <a:p>
          <a:endParaRPr lang="de-AT"/>
        </a:p>
      </dgm:t>
    </dgm:pt>
    <dgm:pt modelId="{72437CA1-5AC6-423D-A7A3-B8D4D02E31C4}" type="pres">
      <dgm:prSet presAssocID="{E843F2F6-9D41-45E7-9108-4C0B7F89C535}" presName="connTx" presStyleLbl="parChTrans1D2" presStyleIdx="1" presStyleCnt="4"/>
      <dgm:spPr/>
      <dgm:t>
        <a:bodyPr/>
        <a:lstStyle/>
        <a:p>
          <a:endParaRPr lang="de-AT"/>
        </a:p>
      </dgm:t>
    </dgm:pt>
    <dgm:pt modelId="{9174ADCF-7A98-4B91-92BB-791BDB70DCA7}" type="pres">
      <dgm:prSet presAssocID="{74180852-6E81-4AEB-AA16-4C8387617A59}" presName="node" presStyleLbl="node1" presStyleIdx="1" presStyleCnt="4">
        <dgm:presLayoutVars>
          <dgm:bulletEnabled val="1"/>
        </dgm:presLayoutVars>
      </dgm:prSet>
      <dgm:spPr>
        <a:prstGeom prst="rect">
          <a:avLst/>
        </a:prstGeom>
      </dgm:spPr>
      <dgm:t>
        <a:bodyPr/>
        <a:lstStyle/>
        <a:p>
          <a:endParaRPr lang="de-AT"/>
        </a:p>
      </dgm:t>
    </dgm:pt>
    <dgm:pt modelId="{5E0B465D-3DCF-4F27-93AC-4C5D6D30DDF6}" type="pres">
      <dgm:prSet presAssocID="{B07BC5AC-EC74-495C-A5D8-1CE0E200BD56}" presName="Name9" presStyleLbl="parChTrans1D2" presStyleIdx="2" presStyleCnt="4"/>
      <dgm:spPr>
        <a:prstGeom prst="rect">
          <a:avLst/>
        </a:prstGeom>
      </dgm:spPr>
      <dgm:t>
        <a:bodyPr/>
        <a:lstStyle/>
        <a:p>
          <a:endParaRPr lang="de-AT"/>
        </a:p>
      </dgm:t>
    </dgm:pt>
    <dgm:pt modelId="{8D9201C3-04FD-49D0-B874-B10A789319DF}" type="pres">
      <dgm:prSet presAssocID="{B07BC5AC-EC74-495C-A5D8-1CE0E200BD56}" presName="connTx" presStyleLbl="parChTrans1D2" presStyleIdx="2" presStyleCnt="4"/>
      <dgm:spPr/>
      <dgm:t>
        <a:bodyPr/>
        <a:lstStyle/>
        <a:p>
          <a:endParaRPr lang="de-AT"/>
        </a:p>
      </dgm:t>
    </dgm:pt>
    <dgm:pt modelId="{8CAD259E-3A1D-495B-80C4-6BEFF64C07A4}" type="pres">
      <dgm:prSet presAssocID="{106AA67B-C7D7-4050-886D-C2CCE4C94EA4}" presName="node" presStyleLbl="node1" presStyleIdx="2" presStyleCnt="4">
        <dgm:presLayoutVars>
          <dgm:bulletEnabled val="1"/>
        </dgm:presLayoutVars>
      </dgm:prSet>
      <dgm:spPr>
        <a:prstGeom prst="rect">
          <a:avLst/>
        </a:prstGeom>
      </dgm:spPr>
      <dgm:t>
        <a:bodyPr/>
        <a:lstStyle/>
        <a:p>
          <a:endParaRPr lang="de-AT"/>
        </a:p>
      </dgm:t>
    </dgm:pt>
    <dgm:pt modelId="{8629EBFB-389C-46B9-8132-FA298AA2C135}" type="pres">
      <dgm:prSet presAssocID="{901244B8-EC02-48D6-9379-D5E4B68214CA}" presName="Name9" presStyleLbl="parChTrans1D2" presStyleIdx="3" presStyleCnt="4"/>
      <dgm:spPr>
        <a:prstGeom prst="rect">
          <a:avLst/>
        </a:prstGeom>
      </dgm:spPr>
      <dgm:t>
        <a:bodyPr/>
        <a:lstStyle/>
        <a:p>
          <a:endParaRPr lang="de-AT"/>
        </a:p>
      </dgm:t>
    </dgm:pt>
    <dgm:pt modelId="{B4C56EAA-A798-4166-AC2C-67C4AE4A72DE}" type="pres">
      <dgm:prSet presAssocID="{901244B8-EC02-48D6-9379-D5E4B68214CA}" presName="connTx" presStyleLbl="parChTrans1D2" presStyleIdx="3" presStyleCnt="4"/>
      <dgm:spPr/>
      <dgm:t>
        <a:bodyPr/>
        <a:lstStyle/>
        <a:p>
          <a:endParaRPr lang="de-AT"/>
        </a:p>
      </dgm:t>
    </dgm:pt>
    <dgm:pt modelId="{142008CD-734C-4348-8950-8B16CE04FA12}" type="pres">
      <dgm:prSet presAssocID="{1C0A1C0B-DCDB-465F-ABDB-CFA493FEC766}" presName="node" presStyleLbl="node1" presStyleIdx="3" presStyleCnt="4">
        <dgm:presLayoutVars>
          <dgm:bulletEnabled val="1"/>
        </dgm:presLayoutVars>
      </dgm:prSet>
      <dgm:spPr>
        <a:prstGeom prst="rect">
          <a:avLst/>
        </a:prstGeom>
      </dgm:spPr>
      <dgm:t>
        <a:bodyPr/>
        <a:lstStyle/>
        <a:p>
          <a:endParaRPr lang="de-AT"/>
        </a:p>
      </dgm:t>
    </dgm:pt>
  </dgm:ptLst>
  <dgm:cxnLst>
    <dgm:cxn modelId="{542274AB-4366-4F14-8BC7-C07A1BE8305C}" type="presOf" srcId="{EF320C8F-9868-497F-A223-3C27E7DF4A9B}" destId="{B1663387-CDE7-422D-89BE-9A89009B25C1}" srcOrd="0" destOrd="0" presId="urn:microsoft.com/office/officeart/2005/8/layout/radial1"/>
    <dgm:cxn modelId="{9AED3CC2-5113-473D-A7AA-2A4023FA0036}" type="presOf" srcId="{56569D22-4BD8-4107-8C20-93B01B98FEA0}" destId="{84860599-BD9D-4210-8E13-328B4B8C738E}" srcOrd="0" destOrd="0" presId="urn:microsoft.com/office/officeart/2005/8/layout/radial1"/>
    <dgm:cxn modelId="{4DA1A80C-2687-4A8E-9447-797D77ED604E}" type="presOf" srcId="{E843F2F6-9D41-45E7-9108-4C0B7F89C535}" destId="{72437CA1-5AC6-423D-A7A3-B8D4D02E31C4}" srcOrd="1" destOrd="0" presId="urn:microsoft.com/office/officeart/2005/8/layout/radial1"/>
    <dgm:cxn modelId="{85E059E0-291C-4A6D-9D91-09EA087AD62C}" type="presOf" srcId="{56569D22-4BD8-4107-8C20-93B01B98FEA0}" destId="{37EAB4AF-B48F-436B-ADEA-70BCECB5F006}" srcOrd="1" destOrd="0" presId="urn:microsoft.com/office/officeart/2005/8/layout/radial1"/>
    <dgm:cxn modelId="{8EACDA4C-3EC5-4E15-8B79-38BAD02240AB}" type="presOf" srcId="{E843F2F6-9D41-45E7-9108-4C0B7F89C535}" destId="{CAEA1F6D-015D-4AC5-962A-040500F5BE4D}" srcOrd="0" destOrd="0" presId="urn:microsoft.com/office/officeart/2005/8/layout/radial1"/>
    <dgm:cxn modelId="{267230FE-B590-4F64-BE01-464693330B8E}" type="presOf" srcId="{9EF1554E-03A3-4373-8C37-78C8DDA1AA4D}" destId="{32C1839B-95F7-4BCA-A186-1A8E0FFE6941}" srcOrd="0" destOrd="0" presId="urn:microsoft.com/office/officeart/2005/8/layout/radial1"/>
    <dgm:cxn modelId="{4EAFA837-94BC-45C7-BB27-5EC7BE199B53}" srcId="{9EF1554E-03A3-4373-8C37-78C8DDA1AA4D}" destId="{1C0A1C0B-DCDB-465F-ABDB-CFA493FEC766}" srcOrd="3" destOrd="0" parTransId="{901244B8-EC02-48D6-9379-D5E4B68214CA}" sibTransId="{3D517EED-DCFF-4DD2-A1CF-B22BB2041AE1}"/>
    <dgm:cxn modelId="{20453E22-2542-43B3-B781-819BFF62BD69}" type="presOf" srcId="{D8365709-FF1C-4D40-BC62-7BD7DB06E1FF}" destId="{B059D054-381D-41B3-B3BB-327F52E43224}" srcOrd="0" destOrd="0" presId="urn:microsoft.com/office/officeart/2005/8/layout/radial1"/>
    <dgm:cxn modelId="{7E4F58F2-E045-4DDF-95A8-0A40F0C3EA95}" type="presOf" srcId="{106AA67B-C7D7-4050-886D-C2CCE4C94EA4}" destId="{8CAD259E-3A1D-495B-80C4-6BEFF64C07A4}" srcOrd="0" destOrd="0" presId="urn:microsoft.com/office/officeart/2005/8/layout/radial1"/>
    <dgm:cxn modelId="{85C1B5C8-D137-446C-AE8F-27217DE79DD8}" srcId="{9EF1554E-03A3-4373-8C37-78C8DDA1AA4D}" destId="{74180852-6E81-4AEB-AA16-4C8387617A59}" srcOrd="1" destOrd="0" parTransId="{E843F2F6-9D41-45E7-9108-4C0B7F89C535}" sibTransId="{1D2F2D03-FB8A-44C8-879F-C26872D05C19}"/>
    <dgm:cxn modelId="{60DCD958-CA5B-416E-83EA-C413D3B8F1F4}" type="presOf" srcId="{74180852-6E81-4AEB-AA16-4C8387617A59}" destId="{9174ADCF-7A98-4B91-92BB-791BDB70DCA7}" srcOrd="0" destOrd="0" presId="urn:microsoft.com/office/officeart/2005/8/layout/radial1"/>
    <dgm:cxn modelId="{FE840F36-94B8-4153-BF9D-A4133D50CCFB}" type="presOf" srcId="{901244B8-EC02-48D6-9379-D5E4B68214CA}" destId="{B4C56EAA-A798-4166-AC2C-67C4AE4A72DE}" srcOrd="1" destOrd="0" presId="urn:microsoft.com/office/officeart/2005/8/layout/radial1"/>
    <dgm:cxn modelId="{979AE500-6D96-472C-AE24-9045F985245F}" srcId="{EF320C8F-9868-497F-A223-3C27E7DF4A9B}" destId="{9EF1554E-03A3-4373-8C37-78C8DDA1AA4D}" srcOrd="0" destOrd="0" parTransId="{09E9B8D9-8D6D-49FD-BE5B-5543FF3343B0}" sibTransId="{63EA3E0F-FE69-4959-8EA5-CE8ED7B77DD0}"/>
    <dgm:cxn modelId="{8D2D3283-8794-4DF9-B04C-1DCDEA76A2C7}" type="presOf" srcId="{B07BC5AC-EC74-495C-A5D8-1CE0E200BD56}" destId="{8D9201C3-04FD-49D0-B874-B10A789319DF}" srcOrd="1" destOrd="0" presId="urn:microsoft.com/office/officeart/2005/8/layout/radial1"/>
    <dgm:cxn modelId="{30708490-C066-4987-A5F8-2EE2C503C9B1}" srcId="{9EF1554E-03A3-4373-8C37-78C8DDA1AA4D}" destId="{106AA67B-C7D7-4050-886D-C2CCE4C94EA4}" srcOrd="2" destOrd="0" parTransId="{B07BC5AC-EC74-495C-A5D8-1CE0E200BD56}" sibTransId="{D4F6BEB6-EC04-4411-9EBE-4B95A104EA97}"/>
    <dgm:cxn modelId="{C45961EE-240E-4523-AD49-D269DAD7C88A}" type="presOf" srcId="{901244B8-EC02-48D6-9379-D5E4B68214CA}" destId="{8629EBFB-389C-46B9-8132-FA298AA2C135}" srcOrd="0" destOrd="0" presId="urn:microsoft.com/office/officeart/2005/8/layout/radial1"/>
    <dgm:cxn modelId="{8EC7B409-0FF9-4E03-96E1-56FD9004C645}" type="presOf" srcId="{B07BC5AC-EC74-495C-A5D8-1CE0E200BD56}" destId="{5E0B465D-3DCF-4F27-93AC-4C5D6D30DDF6}" srcOrd="0" destOrd="0" presId="urn:microsoft.com/office/officeart/2005/8/layout/radial1"/>
    <dgm:cxn modelId="{3E4E91AA-36DE-4301-B0FC-01680D003C65}" type="presOf" srcId="{1C0A1C0B-DCDB-465F-ABDB-CFA493FEC766}" destId="{142008CD-734C-4348-8950-8B16CE04FA12}" srcOrd="0" destOrd="0" presId="urn:microsoft.com/office/officeart/2005/8/layout/radial1"/>
    <dgm:cxn modelId="{05D65EBC-93F0-4D6E-ACE4-89B759321B5C}" srcId="{9EF1554E-03A3-4373-8C37-78C8DDA1AA4D}" destId="{D8365709-FF1C-4D40-BC62-7BD7DB06E1FF}" srcOrd="0" destOrd="0" parTransId="{56569D22-4BD8-4107-8C20-93B01B98FEA0}" sibTransId="{FA745F7D-1536-4987-B0FF-7DDF0B0D5733}"/>
    <dgm:cxn modelId="{2CD02975-AB48-49CF-B9E3-5921F3E2C11F}" type="presParOf" srcId="{B1663387-CDE7-422D-89BE-9A89009B25C1}" destId="{32C1839B-95F7-4BCA-A186-1A8E0FFE6941}" srcOrd="0" destOrd="0" presId="urn:microsoft.com/office/officeart/2005/8/layout/radial1"/>
    <dgm:cxn modelId="{C587FDAC-9B14-44EE-9B2E-28CCE1CDE92F}" type="presParOf" srcId="{B1663387-CDE7-422D-89BE-9A89009B25C1}" destId="{84860599-BD9D-4210-8E13-328B4B8C738E}" srcOrd="1" destOrd="0" presId="urn:microsoft.com/office/officeart/2005/8/layout/radial1"/>
    <dgm:cxn modelId="{838E4D57-7646-441D-BD6C-31423C6DB3A6}" type="presParOf" srcId="{84860599-BD9D-4210-8E13-328B4B8C738E}" destId="{37EAB4AF-B48F-436B-ADEA-70BCECB5F006}" srcOrd="0" destOrd="0" presId="urn:microsoft.com/office/officeart/2005/8/layout/radial1"/>
    <dgm:cxn modelId="{05972E4F-AFED-4918-BA9E-15526D7129BC}" type="presParOf" srcId="{B1663387-CDE7-422D-89BE-9A89009B25C1}" destId="{B059D054-381D-41B3-B3BB-327F52E43224}" srcOrd="2" destOrd="0" presId="urn:microsoft.com/office/officeart/2005/8/layout/radial1"/>
    <dgm:cxn modelId="{65F85AEB-E99E-4CE8-846A-5E038AE6EE6F}" type="presParOf" srcId="{B1663387-CDE7-422D-89BE-9A89009B25C1}" destId="{CAEA1F6D-015D-4AC5-962A-040500F5BE4D}" srcOrd="3" destOrd="0" presId="urn:microsoft.com/office/officeart/2005/8/layout/radial1"/>
    <dgm:cxn modelId="{44A87ECE-6044-4948-91EC-EE4C447AD941}" type="presParOf" srcId="{CAEA1F6D-015D-4AC5-962A-040500F5BE4D}" destId="{72437CA1-5AC6-423D-A7A3-B8D4D02E31C4}" srcOrd="0" destOrd="0" presId="urn:microsoft.com/office/officeart/2005/8/layout/radial1"/>
    <dgm:cxn modelId="{377BEFC7-3172-4180-B2C7-07D8928C87B8}" type="presParOf" srcId="{B1663387-CDE7-422D-89BE-9A89009B25C1}" destId="{9174ADCF-7A98-4B91-92BB-791BDB70DCA7}" srcOrd="4" destOrd="0" presId="urn:microsoft.com/office/officeart/2005/8/layout/radial1"/>
    <dgm:cxn modelId="{4D683385-0EEC-4D65-A16A-31FD433B9381}" type="presParOf" srcId="{B1663387-CDE7-422D-89BE-9A89009B25C1}" destId="{5E0B465D-3DCF-4F27-93AC-4C5D6D30DDF6}" srcOrd="5" destOrd="0" presId="urn:microsoft.com/office/officeart/2005/8/layout/radial1"/>
    <dgm:cxn modelId="{74899FFF-5066-4DF0-88FB-DBA32B159924}" type="presParOf" srcId="{5E0B465D-3DCF-4F27-93AC-4C5D6D30DDF6}" destId="{8D9201C3-04FD-49D0-B874-B10A789319DF}" srcOrd="0" destOrd="0" presId="urn:microsoft.com/office/officeart/2005/8/layout/radial1"/>
    <dgm:cxn modelId="{CE1F7DAB-1526-4BD1-8CA2-4548A1D8CC42}" type="presParOf" srcId="{B1663387-CDE7-422D-89BE-9A89009B25C1}" destId="{8CAD259E-3A1D-495B-80C4-6BEFF64C07A4}" srcOrd="6" destOrd="0" presId="urn:microsoft.com/office/officeart/2005/8/layout/radial1"/>
    <dgm:cxn modelId="{7D6CB790-18EC-4325-BA25-3B2C4C9A97B9}" type="presParOf" srcId="{B1663387-CDE7-422D-89BE-9A89009B25C1}" destId="{8629EBFB-389C-46B9-8132-FA298AA2C135}" srcOrd="7" destOrd="0" presId="urn:microsoft.com/office/officeart/2005/8/layout/radial1"/>
    <dgm:cxn modelId="{9D2254B6-4EBB-47F0-8317-A74562410DC3}" type="presParOf" srcId="{8629EBFB-389C-46B9-8132-FA298AA2C135}" destId="{B4C56EAA-A798-4166-AC2C-67C4AE4A72DE}" srcOrd="0" destOrd="0" presId="urn:microsoft.com/office/officeart/2005/8/layout/radial1"/>
    <dgm:cxn modelId="{921C69F6-3A9B-4BB8-90DF-E8603403ECF2}" type="presParOf" srcId="{B1663387-CDE7-422D-89BE-9A89009B25C1}" destId="{142008CD-734C-4348-8950-8B16CE04FA12}"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320C8F-9868-497F-A223-3C27E7DF4A9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de-AT"/>
        </a:p>
      </dgm:t>
    </dgm:pt>
    <dgm:pt modelId="{9EF1554E-03A3-4373-8C37-78C8DDA1AA4D}">
      <dgm:prSet phldrT="[Text]" custT="1"/>
      <dgm:spPr>
        <a:noFill/>
        <a:ln>
          <a:solidFill>
            <a:srgbClr val="C00000"/>
          </a:solidFill>
        </a:ln>
      </dgm:spPr>
      <dgm:t>
        <a:bodyPr/>
        <a:lstStyle/>
        <a:p>
          <a:r>
            <a:rPr lang="de-AT" sz="1400" dirty="0" smtClean="0">
              <a:solidFill>
                <a:srgbClr val="C00000"/>
              </a:solidFill>
            </a:rPr>
            <a:t>Analoge Welt / Sachwerte</a:t>
          </a:r>
          <a:endParaRPr lang="de-AT" sz="1400" dirty="0">
            <a:solidFill>
              <a:srgbClr val="C00000"/>
            </a:solidFill>
          </a:endParaRPr>
        </a:p>
      </dgm:t>
    </dgm:pt>
    <dgm:pt modelId="{09E9B8D9-8D6D-49FD-BE5B-5543FF3343B0}" type="parTrans" cxnId="{979AE500-6D96-472C-AE24-9045F985245F}">
      <dgm:prSet/>
      <dgm:spPr/>
      <dgm:t>
        <a:bodyPr/>
        <a:lstStyle/>
        <a:p>
          <a:endParaRPr lang="de-AT" sz="1400"/>
        </a:p>
      </dgm:t>
    </dgm:pt>
    <dgm:pt modelId="{63EA3E0F-FE69-4959-8EA5-CE8ED7B77DD0}" type="sibTrans" cxnId="{979AE500-6D96-472C-AE24-9045F985245F}">
      <dgm:prSet/>
      <dgm:spPr/>
      <dgm:t>
        <a:bodyPr/>
        <a:lstStyle/>
        <a:p>
          <a:endParaRPr lang="de-AT" sz="1400"/>
        </a:p>
      </dgm:t>
    </dgm:pt>
    <dgm:pt modelId="{D8365709-FF1C-4D40-BC62-7BD7DB06E1FF}">
      <dgm:prSet phldrT="[Text]" custT="1"/>
      <dgm:spPr>
        <a:solidFill>
          <a:srgbClr val="E30613"/>
        </a:solidFill>
      </dgm:spPr>
      <dgm:t>
        <a:bodyPr/>
        <a:lstStyle/>
        <a:p>
          <a:r>
            <a:rPr lang="de-AT" sz="1400" dirty="0" smtClean="0"/>
            <a:t>Feuer, Explosion</a:t>
          </a:r>
          <a:endParaRPr lang="de-AT" sz="1400" dirty="0"/>
        </a:p>
      </dgm:t>
    </dgm:pt>
    <dgm:pt modelId="{56569D22-4BD8-4107-8C20-93B01B98FEA0}" type="parTrans" cxnId="{05D65EBC-93F0-4D6E-ACE4-89B759321B5C}">
      <dgm:prSet custT="1"/>
      <dgm:spPr>
        <a:solidFill>
          <a:srgbClr val="E30613"/>
        </a:solidFill>
        <a:ln>
          <a:solidFill>
            <a:srgbClr val="C00000"/>
          </a:solidFill>
        </a:ln>
      </dgm:spPr>
      <dgm:t>
        <a:bodyPr/>
        <a:lstStyle/>
        <a:p>
          <a:endParaRPr lang="de-AT" sz="1400" dirty="0"/>
        </a:p>
      </dgm:t>
    </dgm:pt>
    <dgm:pt modelId="{FA745F7D-1536-4987-B0FF-7DDF0B0D5733}" type="sibTrans" cxnId="{05D65EBC-93F0-4D6E-ACE4-89B759321B5C}">
      <dgm:prSet/>
      <dgm:spPr/>
      <dgm:t>
        <a:bodyPr/>
        <a:lstStyle/>
        <a:p>
          <a:endParaRPr lang="de-AT" sz="1400"/>
        </a:p>
      </dgm:t>
    </dgm:pt>
    <dgm:pt modelId="{74180852-6E81-4AEB-AA16-4C8387617A59}">
      <dgm:prSet phldrT="[Text]" custT="1"/>
      <dgm:spPr>
        <a:solidFill>
          <a:srgbClr val="E30613"/>
        </a:solidFill>
      </dgm:spPr>
      <dgm:t>
        <a:bodyPr/>
        <a:lstStyle/>
        <a:p>
          <a:r>
            <a:rPr lang="de-AT" sz="1400" dirty="0" smtClean="0"/>
            <a:t>Betriebs-unter-brechung</a:t>
          </a:r>
          <a:endParaRPr lang="de-AT" sz="1400" dirty="0"/>
        </a:p>
      </dgm:t>
    </dgm:pt>
    <dgm:pt modelId="{E843F2F6-9D41-45E7-9108-4C0B7F89C535}" type="parTrans" cxnId="{85C1B5C8-D137-446C-AE8F-27217DE79DD8}">
      <dgm:prSet custT="1"/>
      <dgm:spPr>
        <a:solidFill>
          <a:srgbClr val="E30613"/>
        </a:solidFill>
        <a:ln>
          <a:solidFill>
            <a:srgbClr val="C00000"/>
          </a:solidFill>
        </a:ln>
      </dgm:spPr>
      <dgm:t>
        <a:bodyPr/>
        <a:lstStyle/>
        <a:p>
          <a:endParaRPr lang="de-AT" sz="1400" dirty="0"/>
        </a:p>
      </dgm:t>
    </dgm:pt>
    <dgm:pt modelId="{1D2F2D03-FB8A-44C8-879F-C26872D05C19}" type="sibTrans" cxnId="{85C1B5C8-D137-446C-AE8F-27217DE79DD8}">
      <dgm:prSet/>
      <dgm:spPr/>
      <dgm:t>
        <a:bodyPr/>
        <a:lstStyle/>
        <a:p>
          <a:endParaRPr lang="de-AT" sz="1400"/>
        </a:p>
      </dgm:t>
    </dgm:pt>
    <dgm:pt modelId="{106AA67B-C7D7-4050-886D-C2CCE4C94EA4}">
      <dgm:prSet phldrT="[Text]" custT="1"/>
      <dgm:spPr>
        <a:solidFill>
          <a:srgbClr val="E30613"/>
        </a:solidFill>
      </dgm:spPr>
      <dgm:t>
        <a:bodyPr/>
        <a:lstStyle/>
        <a:p>
          <a:r>
            <a:rPr lang="de-AT" sz="1400" dirty="0" smtClean="0"/>
            <a:t>Natur-gefahren</a:t>
          </a:r>
          <a:endParaRPr lang="de-AT" sz="1400" dirty="0"/>
        </a:p>
      </dgm:t>
    </dgm:pt>
    <dgm:pt modelId="{B07BC5AC-EC74-495C-A5D8-1CE0E200BD56}" type="parTrans" cxnId="{30708490-C066-4987-A5F8-2EE2C503C9B1}">
      <dgm:prSet custT="1"/>
      <dgm:spPr>
        <a:solidFill>
          <a:srgbClr val="E30613"/>
        </a:solidFill>
        <a:ln>
          <a:solidFill>
            <a:srgbClr val="C00000"/>
          </a:solidFill>
        </a:ln>
      </dgm:spPr>
      <dgm:t>
        <a:bodyPr/>
        <a:lstStyle/>
        <a:p>
          <a:endParaRPr lang="de-AT" sz="1400" dirty="0"/>
        </a:p>
      </dgm:t>
    </dgm:pt>
    <dgm:pt modelId="{D4F6BEB6-EC04-4411-9EBE-4B95A104EA97}" type="sibTrans" cxnId="{30708490-C066-4987-A5F8-2EE2C503C9B1}">
      <dgm:prSet/>
      <dgm:spPr/>
      <dgm:t>
        <a:bodyPr/>
        <a:lstStyle/>
        <a:p>
          <a:endParaRPr lang="de-AT" sz="1400"/>
        </a:p>
      </dgm:t>
    </dgm:pt>
    <dgm:pt modelId="{1C0A1C0B-DCDB-465F-ABDB-CFA493FEC766}">
      <dgm:prSet phldrT="[Text]" custT="1"/>
      <dgm:spPr>
        <a:solidFill>
          <a:srgbClr val="E30613"/>
        </a:solidFill>
      </dgm:spPr>
      <dgm:t>
        <a:bodyPr/>
        <a:lstStyle/>
        <a:p>
          <a:r>
            <a:rPr lang="de-AT" sz="1400" dirty="0" smtClean="0"/>
            <a:t>Einbruch, Vanda-lismus</a:t>
          </a:r>
          <a:endParaRPr lang="de-AT" sz="1400" dirty="0"/>
        </a:p>
      </dgm:t>
    </dgm:pt>
    <dgm:pt modelId="{901244B8-EC02-48D6-9379-D5E4B68214CA}" type="parTrans" cxnId="{4EAFA837-94BC-45C7-BB27-5EC7BE199B53}">
      <dgm:prSet custT="1"/>
      <dgm:spPr>
        <a:solidFill>
          <a:srgbClr val="E30613"/>
        </a:solidFill>
        <a:ln>
          <a:solidFill>
            <a:srgbClr val="C00000"/>
          </a:solidFill>
        </a:ln>
      </dgm:spPr>
      <dgm:t>
        <a:bodyPr/>
        <a:lstStyle/>
        <a:p>
          <a:endParaRPr lang="de-AT" sz="1400" dirty="0"/>
        </a:p>
      </dgm:t>
    </dgm:pt>
    <dgm:pt modelId="{3D517EED-DCFF-4DD2-A1CF-B22BB2041AE1}" type="sibTrans" cxnId="{4EAFA837-94BC-45C7-BB27-5EC7BE199B53}">
      <dgm:prSet/>
      <dgm:spPr/>
      <dgm:t>
        <a:bodyPr/>
        <a:lstStyle/>
        <a:p>
          <a:endParaRPr lang="de-AT" sz="1400"/>
        </a:p>
      </dgm:t>
    </dgm:pt>
    <dgm:pt modelId="{B1663387-CDE7-422D-89BE-9A89009B25C1}" type="pres">
      <dgm:prSet presAssocID="{EF320C8F-9868-497F-A223-3C27E7DF4A9B}" presName="cycle" presStyleCnt="0">
        <dgm:presLayoutVars>
          <dgm:chMax val="1"/>
          <dgm:dir/>
          <dgm:animLvl val="ctr"/>
          <dgm:resizeHandles val="exact"/>
        </dgm:presLayoutVars>
      </dgm:prSet>
      <dgm:spPr/>
      <dgm:t>
        <a:bodyPr/>
        <a:lstStyle/>
        <a:p>
          <a:endParaRPr lang="de-AT"/>
        </a:p>
      </dgm:t>
    </dgm:pt>
    <dgm:pt modelId="{32C1839B-95F7-4BCA-A186-1A8E0FFE6941}" type="pres">
      <dgm:prSet presAssocID="{9EF1554E-03A3-4373-8C37-78C8DDA1AA4D}" presName="centerShape" presStyleLbl="node0" presStyleIdx="0" presStyleCnt="1"/>
      <dgm:spPr>
        <a:prstGeom prst="rect">
          <a:avLst/>
        </a:prstGeom>
      </dgm:spPr>
      <dgm:t>
        <a:bodyPr/>
        <a:lstStyle/>
        <a:p>
          <a:endParaRPr lang="de-AT"/>
        </a:p>
      </dgm:t>
    </dgm:pt>
    <dgm:pt modelId="{84860599-BD9D-4210-8E13-328B4B8C738E}" type="pres">
      <dgm:prSet presAssocID="{56569D22-4BD8-4107-8C20-93B01B98FEA0}" presName="Name9" presStyleLbl="parChTrans1D2" presStyleIdx="0" presStyleCnt="4"/>
      <dgm:spPr/>
      <dgm:t>
        <a:bodyPr/>
        <a:lstStyle/>
        <a:p>
          <a:endParaRPr lang="de-AT"/>
        </a:p>
      </dgm:t>
    </dgm:pt>
    <dgm:pt modelId="{37EAB4AF-B48F-436B-ADEA-70BCECB5F006}" type="pres">
      <dgm:prSet presAssocID="{56569D22-4BD8-4107-8C20-93B01B98FEA0}" presName="connTx" presStyleLbl="parChTrans1D2" presStyleIdx="0" presStyleCnt="4"/>
      <dgm:spPr/>
      <dgm:t>
        <a:bodyPr/>
        <a:lstStyle/>
        <a:p>
          <a:endParaRPr lang="de-AT"/>
        </a:p>
      </dgm:t>
    </dgm:pt>
    <dgm:pt modelId="{B059D054-381D-41B3-B3BB-327F52E43224}" type="pres">
      <dgm:prSet presAssocID="{D8365709-FF1C-4D40-BC62-7BD7DB06E1FF}" presName="node" presStyleLbl="node1" presStyleIdx="0" presStyleCnt="4">
        <dgm:presLayoutVars>
          <dgm:bulletEnabled val="1"/>
        </dgm:presLayoutVars>
      </dgm:prSet>
      <dgm:spPr>
        <a:prstGeom prst="rect">
          <a:avLst/>
        </a:prstGeom>
      </dgm:spPr>
      <dgm:t>
        <a:bodyPr/>
        <a:lstStyle/>
        <a:p>
          <a:endParaRPr lang="de-AT"/>
        </a:p>
      </dgm:t>
    </dgm:pt>
    <dgm:pt modelId="{CAEA1F6D-015D-4AC5-962A-040500F5BE4D}" type="pres">
      <dgm:prSet presAssocID="{E843F2F6-9D41-45E7-9108-4C0B7F89C535}" presName="Name9" presStyleLbl="parChTrans1D2" presStyleIdx="1" presStyleCnt="4"/>
      <dgm:spPr/>
      <dgm:t>
        <a:bodyPr/>
        <a:lstStyle/>
        <a:p>
          <a:endParaRPr lang="de-AT"/>
        </a:p>
      </dgm:t>
    </dgm:pt>
    <dgm:pt modelId="{72437CA1-5AC6-423D-A7A3-B8D4D02E31C4}" type="pres">
      <dgm:prSet presAssocID="{E843F2F6-9D41-45E7-9108-4C0B7F89C535}" presName="connTx" presStyleLbl="parChTrans1D2" presStyleIdx="1" presStyleCnt="4"/>
      <dgm:spPr/>
      <dgm:t>
        <a:bodyPr/>
        <a:lstStyle/>
        <a:p>
          <a:endParaRPr lang="de-AT"/>
        </a:p>
      </dgm:t>
    </dgm:pt>
    <dgm:pt modelId="{9174ADCF-7A98-4B91-92BB-791BDB70DCA7}" type="pres">
      <dgm:prSet presAssocID="{74180852-6E81-4AEB-AA16-4C8387617A59}" presName="node" presStyleLbl="node1" presStyleIdx="1" presStyleCnt="4">
        <dgm:presLayoutVars>
          <dgm:bulletEnabled val="1"/>
        </dgm:presLayoutVars>
      </dgm:prSet>
      <dgm:spPr>
        <a:prstGeom prst="rect">
          <a:avLst/>
        </a:prstGeom>
      </dgm:spPr>
      <dgm:t>
        <a:bodyPr/>
        <a:lstStyle/>
        <a:p>
          <a:endParaRPr lang="de-AT"/>
        </a:p>
      </dgm:t>
    </dgm:pt>
    <dgm:pt modelId="{5E0B465D-3DCF-4F27-93AC-4C5D6D30DDF6}" type="pres">
      <dgm:prSet presAssocID="{B07BC5AC-EC74-495C-A5D8-1CE0E200BD56}" presName="Name9" presStyleLbl="parChTrans1D2" presStyleIdx="2" presStyleCnt="4"/>
      <dgm:spPr/>
      <dgm:t>
        <a:bodyPr/>
        <a:lstStyle/>
        <a:p>
          <a:endParaRPr lang="de-AT"/>
        </a:p>
      </dgm:t>
    </dgm:pt>
    <dgm:pt modelId="{8D9201C3-04FD-49D0-B874-B10A789319DF}" type="pres">
      <dgm:prSet presAssocID="{B07BC5AC-EC74-495C-A5D8-1CE0E200BD56}" presName="connTx" presStyleLbl="parChTrans1D2" presStyleIdx="2" presStyleCnt="4"/>
      <dgm:spPr/>
      <dgm:t>
        <a:bodyPr/>
        <a:lstStyle/>
        <a:p>
          <a:endParaRPr lang="de-AT"/>
        </a:p>
      </dgm:t>
    </dgm:pt>
    <dgm:pt modelId="{8CAD259E-3A1D-495B-80C4-6BEFF64C07A4}" type="pres">
      <dgm:prSet presAssocID="{106AA67B-C7D7-4050-886D-C2CCE4C94EA4}" presName="node" presStyleLbl="node1" presStyleIdx="2" presStyleCnt="4">
        <dgm:presLayoutVars>
          <dgm:bulletEnabled val="1"/>
        </dgm:presLayoutVars>
      </dgm:prSet>
      <dgm:spPr>
        <a:prstGeom prst="rect">
          <a:avLst/>
        </a:prstGeom>
      </dgm:spPr>
      <dgm:t>
        <a:bodyPr/>
        <a:lstStyle/>
        <a:p>
          <a:endParaRPr lang="de-AT"/>
        </a:p>
      </dgm:t>
    </dgm:pt>
    <dgm:pt modelId="{8629EBFB-389C-46B9-8132-FA298AA2C135}" type="pres">
      <dgm:prSet presAssocID="{901244B8-EC02-48D6-9379-D5E4B68214CA}" presName="Name9" presStyleLbl="parChTrans1D2" presStyleIdx="3" presStyleCnt="4"/>
      <dgm:spPr/>
      <dgm:t>
        <a:bodyPr/>
        <a:lstStyle/>
        <a:p>
          <a:endParaRPr lang="de-AT"/>
        </a:p>
      </dgm:t>
    </dgm:pt>
    <dgm:pt modelId="{B4C56EAA-A798-4166-AC2C-67C4AE4A72DE}" type="pres">
      <dgm:prSet presAssocID="{901244B8-EC02-48D6-9379-D5E4B68214CA}" presName="connTx" presStyleLbl="parChTrans1D2" presStyleIdx="3" presStyleCnt="4"/>
      <dgm:spPr/>
      <dgm:t>
        <a:bodyPr/>
        <a:lstStyle/>
        <a:p>
          <a:endParaRPr lang="de-AT"/>
        </a:p>
      </dgm:t>
    </dgm:pt>
    <dgm:pt modelId="{142008CD-734C-4348-8950-8B16CE04FA12}" type="pres">
      <dgm:prSet presAssocID="{1C0A1C0B-DCDB-465F-ABDB-CFA493FEC766}" presName="node" presStyleLbl="node1" presStyleIdx="3" presStyleCnt="4">
        <dgm:presLayoutVars>
          <dgm:bulletEnabled val="1"/>
        </dgm:presLayoutVars>
      </dgm:prSet>
      <dgm:spPr>
        <a:prstGeom prst="rect">
          <a:avLst/>
        </a:prstGeom>
      </dgm:spPr>
      <dgm:t>
        <a:bodyPr/>
        <a:lstStyle/>
        <a:p>
          <a:endParaRPr lang="de-AT"/>
        </a:p>
      </dgm:t>
    </dgm:pt>
  </dgm:ptLst>
  <dgm:cxnLst>
    <dgm:cxn modelId="{3966EA04-A9C1-4C82-A88A-ED54AF3276EB}" type="presOf" srcId="{E843F2F6-9D41-45E7-9108-4C0B7F89C535}" destId="{CAEA1F6D-015D-4AC5-962A-040500F5BE4D}" srcOrd="0" destOrd="0" presId="urn:microsoft.com/office/officeart/2005/8/layout/radial1"/>
    <dgm:cxn modelId="{F9EE8E54-1283-453C-99BD-C39C082AC4C1}" type="presOf" srcId="{E843F2F6-9D41-45E7-9108-4C0B7F89C535}" destId="{72437CA1-5AC6-423D-A7A3-B8D4D02E31C4}" srcOrd="1" destOrd="0" presId="urn:microsoft.com/office/officeart/2005/8/layout/radial1"/>
    <dgm:cxn modelId="{4FC98B1B-769C-4C12-A65B-472EB9708954}" type="presOf" srcId="{106AA67B-C7D7-4050-886D-C2CCE4C94EA4}" destId="{8CAD259E-3A1D-495B-80C4-6BEFF64C07A4}" srcOrd="0" destOrd="0" presId="urn:microsoft.com/office/officeart/2005/8/layout/radial1"/>
    <dgm:cxn modelId="{2AA5D94C-F23B-429E-931D-ADFF976AC42E}" type="presOf" srcId="{901244B8-EC02-48D6-9379-D5E4B68214CA}" destId="{8629EBFB-389C-46B9-8132-FA298AA2C135}" srcOrd="0" destOrd="0" presId="urn:microsoft.com/office/officeart/2005/8/layout/radial1"/>
    <dgm:cxn modelId="{4EAFA837-94BC-45C7-BB27-5EC7BE199B53}" srcId="{9EF1554E-03A3-4373-8C37-78C8DDA1AA4D}" destId="{1C0A1C0B-DCDB-465F-ABDB-CFA493FEC766}" srcOrd="3" destOrd="0" parTransId="{901244B8-EC02-48D6-9379-D5E4B68214CA}" sibTransId="{3D517EED-DCFF-4DD2-A1CF-B22BB2041AE1}"/>
    <dgm:cxn modelId="{570FDD14-0761-4FBC-B47A-6547B1B840C0}" type="presOf" srcId="{56569D22-4BD8-4107-8C20-93B01B98FEA0}" destId="{84860599-BD9D-4210-8E13-328B4B8C738E}" srcOrd="0" destOrd="0" presId="urn:microsoft.com/office/officeart/2005/8/layout/radial1"/>
    <dgm:cxn modelId="{FC83A1F2-0E4C-4157-8133-2216D0AF6CF0}" type="presOf" srcId="{74180852-6E81-4AEB-AA16-4C8387617A59}" destId="{9174ADCF-7A98-4B91-92BB-791BDB70DCA7}" srcOrd="0" destOrd="0" presId="urn:microsoft.com/office/officeart/2005/8/layout/radial1"/>
    <dgm:cxn modelId="{85C1B5C8-D137-446C-AE8F-27217DE79DD8}" srcId="{9EF1554E-03A3-4373-8C37-78C8DDA1AA4D}" destId="{74180852-6E81-4AEB-AA16-4C8387617A59}" srcOrd="1" destOrd="0" parTransId="{E843F2F6-9D41-45E7-9108-4C0B7F89C535}" sibTransId="{1D2F2D03-FB8A-44C8-879F-C26872D05C19}"/>
    <dgm:cxn modelId="{97E367E3-7A9D-4F79-8925-DE005D49C044}" type="presOf" srcId="{1C0A1C0B-DCDB-465F-ABDB-CFA493FEC766}" destId="{142008CD-734C-4348-8950-8B16CE04FA12}" srcOrd="0" destOrd="0" presId="urn:microsoft.com/office/officeart/2005/8/layout/radial1"/>
    <dgm:cxn modelId="{2410E1B5-DE19-4274-A452-BBCBC05C9A1E}" type="presOf" srcId="{B07BC5AC-EC74-495C-A5D8-1CE0E200BD56}" destId="{8D9201C3-04FD-49D0-B874-B10A789319DF}" srcOrd="1" destOrd="0" presId="urn:microsoft.com/office/officeart/2005/8/layout/radial1"/>
    <dgm:cxn modelId="{979AE500-6D96-472C-AE24-9045F985245F}" srcId="{EF320C8F-9868-497F-A223-3C27E7DF4A9B}" destId="{9EF1554E-03A3-4373-8C37-78C8DDA1AA4D}" srcOrd="0" destOrd="0" parTransId="{09E9B8D9-8D6D-49FD-BE5B-5543FF3343B0}" sibTransId="{63EA3E0F-FE69-4959-8EA5-CE8ED7B77DD0}"/>
    <dgm:cxn modelId="{434B1C68-67F5-4DFF-8129-AA4539EBFEA4}" type="presOf" srcId="{56569D22-4BD8-4107-8C20-93B01B98FEA0}" destId="{37EAB4AF-B48F-436B-ADEA-70BCECB5F006}" srcOrd="1" destOrd="0" presId="urn:microsoft.com/office/officeart/2005/8/layout/radial1"/>
    <dgm:cxn modelId="{E7C57FE0-8171-471E-8170-EB93443C6BA0}" type="presOf" srcId="{EF320C8F-9868-497F-A223-3C27E7DF4A9B}" destId="{B1663387-CDE7-422D-89BE-9A89009B25C1}" srcOrd="0" destOrd="0" presId="urn:microsoft.com/office/officeart/2005/8/layout/radial1"/>
    <dgm:cxn modelId="{30708490-C066-4987-A5F8-2EE2C503C9B1}" srcId="{9EF1554E-03A3-4373-8C37-78C8DDA1AA4D}" destId="{106AA67B-C7D7-4050-886D-C2CCE4C94EA4}" srcOrd="2" destOrd="0" parTransId="{B07BC5AC-EC74-495C-A5D8-1CE0E200BD56}" sibTransId="{D4F6BEB6-EC04-4411-9EBE-4B95A104EA97}"/>
    <dgm:cxn modelId="{D94B463B-75E0-47DD-A3DB-525374526C37}" type="presOf" srcId="{901244B8-EC02-48D6-9379-D5E4B68214CA}" destId="{B4C56EAA-A798-4166-AC2C-67C4AE4A72DE}" srcOrd="1" destOrd="0" presId="urn:microsoft.com/office/officeart/2005/8/layout/radial1"/>
    <dgm:cxn modelId="{63116BC5-24D5-4035-AC30-1733F2AEFA48}" type="presOf" srcId="{9EF1554E-03A3-4373-8C37-78C8DDA1AA4D}" destId="{32C1839B-95F7-4BCA-A186-1A8E0FFE6941}" srcOrd="0" destOrd="0" presId="urn:microsoft.com/office/officeart/2005/8/layout/radial1"/>
    <dgm:cxn modelId="{CC12D90B-E703-42E1-B5FD-7EF9528831AC}" type="presOf" srcId="{B07BC5AC-EC74-495C-A5D8-1CE0E200BD56}" destId="{5E0B465D-3DCF-4F27-93AC-4C5D6D30DDF6}" srcOrd="0" destOrd="0" presId="urn:microsoft.com/office/officeart/2005/8/layout/radial1"/>
    <dgm:cxn modelId="{8962945F-B731-48A4-82A2-68ABF56CB5A6}" type="presOf" srcId="{D8365709-FF1C-4D40-BC62-7BD7DB06E1FF}" destId="{B059D054-381D-41B3-B3BB-327F52E43224}" srcOrd="0" destOrd="0" presId="urn:microsoft.com/office/officeart/2005/8/layout/radial1"/>
    <dgm:cxn modelId="{05D65EBC-93F0-4D6E-ACE4-89B759321B5C}" srcId="{9EF1554E-03A3-4373-8C37-78C8DDA1AA4D}" destId="{D8365709-FF1C-4D40-BC62-7BD7DB06E1FF}" srcOrd="0" destOrd="0" parTransId="{56569D22-4BD8-4107-8C20-93B01B98FEA0}" sibTransId="{FA745F7D-1536-4987-B0FF-7DDF0B0D5733}"/>
    <dgm:cxn modelId="{9896FC62-F3FA-4385-8352-F42F87AC47B9}" type="presParOf" srcId="{B1663387-CDE7-422D-89BE-9A89009B25C1}" destId="{32C1839B-95F7-4BCA-A186-1A8E0FFE6941}" srcOrd="0" destOrd="0" presId="urn:microsoft.com/office/officeart/2005/8/layout/radial1"/>
    <dgm:cxn modelId="{64B11B14-3B96-4F4B-8B7C-440D898010E1}" type="presParOf" srcId="{B1663387-CDE7-422D-89BE-9A89009B25C1}" destId="{84860599-BD9D-4210-8E13-328B4B8C738E}" srcOrd="1" destOrd="0" presId="urn:microsoft.com/office/officeart/2005/8/layout/radial1"/>
    <dgm:cxn modelId="{CBAB734F-1A66-42DB-B3E4-E5BC98BEF7B7}" type="presParOf" srcId="{84860599-BD9D-4210-8E13-328B4B8C738E}" destId="{37EAB4AF-B48F-436B-ADEA-70BCECB5F006}" srcOrd="0" destOrd="0" presId="urn:microsoft.com/office/officeart/2005/8/layout/radial1"/>
    <dgm:cxn modelId="{65C8189F-86B9-400C-A24D-367AADBA5C03}" type="presParOf" srcId="{B1663387-CDE7-422D-89BE-9A89009B25C1}" destId="{B059D054-381D-41B3-B3BB-327F52E43224}" srcOrd="2" destOrd="0" presId="urn:microsoft.com/office/officeart/2005/8/layout/radial1"/>
    <dgm:cxn modelId="{8F366012-CA96-41F2-BF7B-EEA34F069027}" type="presParOf" srcId="{B1663387-CDE7-422D-89BE-9A89009B25C1}" destId="{CAEA1F6D-015D-4AC5-962A-040500F5BE4D}" srcOrd="3" destOrd="0" presId="urn:microsoft.com/office/officeart/2005/8/layout/radial1"/>
    <dgm:cxn modelId="{2AE1CABA-0C99-4505-BFAF-3FDBF74A14E1}" type="presParOf" srcId="{CAEA1F6D-015D-4AC5-962A-040500F5BE4D}" destId="{72437CA1-5AC6-423D-A7A3-B8D4D02E31C4}" srcOrd="0" destOrd="0" presId="urn:microsoft.com/office/officeart/2005/8/layout/radial1"/>
    <dgm:cxn modelId="{7BDF73A9-8AAB-41DD-A7BF-3D61BB433B01}" type="presParOf" srcId="{B1663387-CDE7-422D-89BE-9A89009B25C1}" destId="{9174ADCF-7A98-4B91-92BB-791BDB70DCA7}" srcOrd="4" destOrd="0" presId="urn:microsoft.com/office/officeart/2005/8/layout/radial1"/>
    <dgm:cxn modelId="{A787E01E-7969-4403-9E1B-DDBEE638C00A}" type="presParOf" srcId="{B1663387-CDE7-422D-89BE-9A89009B25C1}" destId="{5E0B465D-3DCF-4F27-93AC-4C5D6D30DDF6}" srcOrd="5" destOrd="0" presId="urn:microsoft.com/office/officeart/2005/8/layout/radial1"/>
    <dgm:cxn modelId="{EBE3A77E-453C-4862-98B3-A2E9F252E941}" type="presParOf" srcId="{5E0B465D-3DCF-4F27-93AC-4C5D6D30DDF6}" destId="{8D9201C3-04FD-49D0-B874-B10A789319DF}" srcOrd="0" destOrd="0" presId="urn:microsoft.com/office/officeart/2005/8/layout/radial1"/>
    <dgm:cxn modelId="{546C8814-F2CB-482D-944B-E06109AD2752}" type="presParOf" srcId="{B1663387-CDE7-422D-89BE-9A89009B25C1}" destId="{8CAD259E-3A1D-495B-80C4-6BEFF64C07A4}" srcOrd="6" destOrd="0" presId="urn:microsoft.com/office/officeart/2005/8/layout/radial1"/>
    <dgm:cxn modelId="{2E18F425-A308-4D70-9551-155F8C0F1525}" type="presParOf" srcId="{B1663387-CDE7-422D-89BE-9A89009B25C1}" destId="{8629EBFB-389C-46B9-8132-FA298AA2C135}" srcOrd="7" destOrd="0" presId="urn:microsoft.com/office/officeart/2005/8/layout/radial1"/>
    <dgm:cxn modelId="{0E27E2D7-BACB-4228-B1D5-2257D939E18D}" type="presParOf" srcId="{8629EBFB-389C-46B9-8132-FA298AA2C135}" destId="{B4C56EAA-A798-4166-AC2C-67C4AE4A72DE}" srcOrd="0" destOrd="0" presId="urn:microsoft.com/office/officeart/2005/8/layout/radial1"/>
    <dgm:cxn modelId="{B7A699AA-AE65-4A59-AA17-8F0A37BC65F7}" type="presParOf" srcId="{B1663387-CDE7-422D-89BE-9A89009B25C1}" destId="{142008CD-734C-4348-8950-8B16CE04FA12}" srcOrd="8" destOrd="0" presId="urn:microsoft.com/office/officeart/2005/8/layout/radial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1839B-95F7-4BCA-A186-1A8E0FFE6941}">
      <dsp:nvSpPr>
        <dsp:cNvPr id="0" name=""/>
        <dsp:cNvSpPr/>
      </dsp:nvSpPr>
      <dsp:spPr>
        <a:xfrm>
          <a:off x="1581954" y="1250484"/>
          <a:ext cx="950891" cy="950891"/>
        </a:xfrm>
        <a:prstGeom prst="rect">
          <a:avLst/>
        </a:prstGeom>
        <a:noFill/>
        <a:ln w="28575" cap="flat" cmpd="sng" algn="ctr">
          <a:solidFill>
            <a:srgbClr val="004F9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de-AT" sz="1400" kern="1200" dirty="0" smtClean="0">
            <a:solidFill>
              <a:srgbClr val="004F9F"/>
            </a:solidFill>
          </a:endParaRPr>
        </a:p>
        <a:p>
          <a:pPr lvl="0" algn="ctr" defTabSz="622300">
            <a:lnSpc>
              <a:spcPct val="90000"/>
            </a:lnSpc>
            <a:spcBef>
              <a:spcPct val="0"/>
            </a:spcBef>
            <a:spcAft>
              <a:spcPct val="35000"/>
            </a:spcAft>
          </a:pPr>
          <a:endParaRPr lang="de-AT" sz="1400" kern="1200" dirty="0" smtClean="0">
            <a:solidFill>
              <a:srgbClr val="004F9F"/>
            </a:solidFill>
          </a:endParaRPr>
        </a:p>
        <a:p>
          <a:pPr lvl="0" algn="ctr" defTabSz="622300">
            <a:lnSpc>
              <a:spcPct val="90000"/>
            </a:lnSpc>
            <a:spcBef>
              <a:spcPct val="0"/>
            </a:spcBef>
            <a:spcAft>
              <a:spcPct val="35000"/>
            </a:spcAft>
          </a:pPr>
          <a:r>
            <a:rPr lang="de-AT" sz="1400" kern="1200" dirty="0" smtClean="0">
              <a:solidFill>
                <a:srgbClr val="004F9F"/>
              </a:solidFill>
            </a:rPr>
            <a:t>Digitale</a:t>
          </a:r>
        </a:p>
        <a:p>
          <a:pPr lvl="0" algn="ctr" defTabSz="622300">
            <a:lnSpc>
              <a:spcPct val="90000"/>
            </a:lnSpc>
            <a:spcBef>
              <a:spcPct val="0"/>
            </a:spcBef>
            <a:spcAft>
              <a:spcPct val="35000"/>
            </a:spcAft>
          </a:pPr>
          <a:r>
            <a:rPr lang="de-AT" sz="1400" kern="1200" dirty="0" smtClean="0">
              <a:solidFill>
                <a:srgbClr val="004F9F"/>
              </a:solidFill>
            </a:rPr>
            <a:t>Welt</a:t>
          </a:r>
        </a:p>
        <a:p>
          <a:pPr lvl="0" algn="ctr" defTabSz="622300">
            <a:lnSpc>
              <a:spcPct val="90000"/>
            </a:lnSpc>
            <a:spcBef>
              <a:spcPct val="0"/>
            </a:spcBef>
            <a:spcAft>
              <a:spcPct val="35000"/>
            </a:spcAft>
          </a:pPr>
          <a:r>
            <a:rPr lang="de-AT" sz="1400" kern="1200" dirty="0" smtClean="0"/>
            <a:t> </a:t>
          </a:r>
        </a:p>
        <a:p>
          <a:pPr lvl="0" algn="ctr" defTabSz="622300">
            <a:lnSpc>
              <a:spcPct val="90000"/>
            </a:lnSpc>
            <a:spcBef>
              <a:spcPct val="0"/>
            </a:spcBef>
            <a:spcAft>
              <a:spcPct val="35000"/>
            </a:spcAft>
          </a:pPr>
          <a:r>
            <a:rPr lang="de-AT" sz="1400" kern="1200" dirty="0" smtClean="0"/>
            <a:t>Welt</a:t>
          </a:r>
          <a:endParaRPr lang="de-AT" sz="1400" kern="1200" dirty="0"/>
        </a:p>
      </dsp:txBody>
      <dsp:txXfrm>
        <a:off x="1581954" y="1250484"/>
        <a:ext cx="950891" cy="950891"/>
      </dsp:txXfrm>
    </dsp:sp>
    <dsp:sp modelId="{84860599-BD9D-4210-8E13-328B4B8C738E}">
      <dsp:nvSpPr>
        <dsp:cNvPr id="0" name=""/>
        <dsp:cNvSpPr/>
      </dsp:nvSpPr>
      <dsp:spPr>
        <a:xfrm rot="16200000">
          <a:off x="1913842" y="1086128"/>
          <a:ext cx="287115" cy="41596"/>
        </a:xfrm>
        <a:prstGeom prst="rect">
          <a:avLst/>
        </a:prstGeom>
        <a:noFill/>
        <a:ln w="285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de-AT" sz="1400" kern="1200" dirty="0"/>
        </a:p>
      </dsp:txBody>
      <dsp:txXfrm>
        <a:off x="2050222" y="1099748"/>
        <a:ext cx="14355" cy="14355"/>
      </dsp:txXfrm>
    </dsp:sp>
    <dsp:sp modelId="{B059D054-381D-41B3-B3BB-327F52E43224}">
      <dsp:nvSpPr>
        <dsp:cNvPr id="0" name=""/>
        <dsp:cNvSpPr/>
      </dsp:nvSpPr>
      <dsp:spPr>
        <a:xfrm>
          <a:off x="1581954" y="12477"/>
          <a:ext cx="950891" cy="950891"/>
        </a:xfrm>
        <a:prstGeom prst="rect">
          <a:avLst/>
        </a:prstGeom>
        <a:solidFill>
          <a:srgbClr val="004F9F"/>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AT" sz="1400" kern="1200" dirty="0" smtClean="0"/>
            <a:t>Daten-verlust</a:t>
          </a:r>
          <a:endParaRPr lang="de-AT" sz="1400" kern="1200" dirty="0"/>
        </a:p>
      </dsp:txBody>
      <dsp:txXfrm>
        <a:off x="1581954" y="12477"/>
        <a:ext cx="950891" cy="950891"/>
      </dsp:txXfrm>
    </dsp:sp>
    <dsp:sp modelId="{CAEA1F6D-015D-4AC5-962A-040500F5BE4D}">
      <dsp:nvSpPr>
        <dsp:cNvPr id="0" name=""/>
        <dsp:cNvSpPr/>
      </dsp:nvSpPr>
      <dsp:spPr>
        <a:xfrm>
          <a:off x="2532845" y="1705131"/>
          <a:ext cx="287115" cy="41596"/>
        </a:xfrm>
        <a:prstGeom prst="rect">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de-AT" sz="1400" kern="1200" dirty="0"/>
        </a:p>
      </dsp:txBody>
      <dsp:txXfrm>
        <a:off x="2669225" y="1718752"/>
        <a:ext cx="14355" cy="14355"/>
      </dsp:txXfrm>
    </dsp:sp>
    <dsp:sp modelId="{9174ADCF-7A98-4B91-92BB-791BDB70DCA7}">
      <dsp:nvSpPr>
        <dsp:cNvPr id="0" name=""/>
        <dsp:cNvSpPr/>
      </dsp:nvSpPr>
      <dsp:spPr>
        <a:xfrm>
          <a:off x="2819961" y="1250484"/>
          <a:ext cx="950891" cy="950891"/>
        </a:xfrm>
        <a:prstGeom prst="rect">
          <a:avLst/>
        </a:prstGeom>
        <a:solidFill>
          <a:srgbClr val="004F9F"/>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AT" sz="1400" kern="1200" dirty="0" smtClean="0"/>
            <a:t>Daten-schutz-verletzung</a:t>
          </a:r>
          <a:endParaRPr lang="de-AT" sz="1400" kern="1200" dirty="0"/>
        </a:p>
      </dsp:txBody>
      <dsp:txXfrm>
        <a:off x="2819961" y="1250484"/>
        <a:ext cx="950891" cy="950891"/>
      </dsp:txXfrm>
    </dsp:sp>
    <dsp:sp modelId="{5E0B465D-3DCF-4F27-93AC-4C5D6D30DDF6}">
      <dsp:nvSpPr>
        <dsp:cNvPr id="0" name=""/>
        <dsp:cNvSpPr/>
      </dsp:nvSpPr>
      <dsp:spPr>
        <a:xfrm rot="5400000">
          <a:off x="1913842" y="2324135"/>
          <a:ext cx="287115" cy="41596"/>
        </a:xfrm>
        <a:prstGeom prst="rect">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de-AT" sz="1400" kern="1200" dirty="0"/>
        </a:p>
      </dsp:txBody>
      <dsp:txXfrm>
        <a:off x="2050222" y="2337755"/>
        <a:ext cx="14355" cy="14355"/>
      </dsp:txXfrm>
    </dsp:sp>
    <dsp:sp modelId="{8CAD259E-3A1D-495B-80C4-6BEFF64C07A4}">
      <dsp:nvSpPr>
        <dsp:cNvPr id="0" name=""/>
        <dsp:cNvSpPr/>
      </dsp:nvSpPr>
      <dsp:spPr>
        <a:xfrm>
          <a:off x="1581954" y="2488491"/>
          <a:ext cx="950891" cy="950891"/>
        </a:xfrm>
        <a:prstGeom prst="rect">
          <a:avLst/>
        </a:prstGeom>
        <a:solidFill>
          <a:srgbClr val="004F9F"/>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AT" sz="1400" kern="1200" dirty="0" smtClean="0"/>
            <a:t>Betriebs-unter-brechung durch IT</a:t>
          </a:r>
          <a:endParaRPr lang="de-AT" sz="1400" kern="1200" dirty="0"/>
        </a:p>
      </dsp:txBody>
      <dsp:txXfrm>
        <a:off x="1581954" y="2488491"/>
        <a:ext cx="950891" cy="950891"/>
      </dsp:txXfrm>
    </dsp:sp>
    <dsp:sp modelId="{8629EBFB-389C-46B9-8132-FA298AA2C135}">
      <dsp:nvSpPr>
        <dsp:cNvPr id="0" name=""/>
        <dsp:cNvSpPr/>
      </dsp:nvSpPr>
      <dsp:spPr>
        <a:xfrm rot="10800000">
          <a:off x="1294838" y="1705131"/>
          <a:ext cx="287115" cy="41596"/>
        </a:xfrm>
        <a:prstGeom prst="rect">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de-AT" sz="1400" kern="1200" dirty="0"/>
        </a:p>
      </dsp:txBody>
      <dsp:txXfrm rot="10800000">
        <a:off x="1431218" y="1718752"/>
        <a:ext cx="14355" cy="14355"/>
      </dsp:txXfrm>
    </dsp:sp>
    <dsp:sp modelId="{142008CD-734C-4348-8950-8B16CE04FA12}">
      <dsp:nvSpPr>
        <dsp:cNvPr id="0" name=""/>
        <dsp:cNvSpPr/>
      </dsp:nvSpPr>
      <dsp:spPr>
        <a:xfrm>
          <a:off x="343947" y="1250484"/>
          <a:ext cx="950891" cy="950891"/>
        </a:xfrm>
        <a:prstGeom prst="rect">
          <a:avLst/>
        </a:prstGeom>
        <a:solidFill>
          <a:srgbClr val="004F9F"/>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AT" sz="1400" kern="1200" dirty="0" smtClean="0"/>
            <a:t>Datenbe-schädigung</a:t>
          </a:r>
          <a:endParaRPr lang="de-AT" sz="1400" kern="1200" dirty="0"/>
        </a:p>
      </dsp:txBody>
      <dsp:txXfrm>
        <a:off x="343947" y="1250484"/>
        <a:ext cx="950891" cy="950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1839B-95F7-4BCA-A186-1A8E0FFE6941}">
      <dsp:nvSpPr>
        <dsp:cNvPr id="0" name=""/>
        <dsp:cNvSpPr/>
      </dsp:nvSpPr>
      <dsp:spPr>
        <a:xfrm>
          <a:off x="1581954" y="1250484"/>
          <a:ext cx="950891" cy="950891"/>
        </a:xfrm>
        <a:prstGeom prst="rect">
          <a:avLst/>
        </a:prstGeom>
        <a:noFill/>
        <a:ln w="28575"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AT" sz="1400" kern="1200" dirty="0" smtClean="0">
              <a:solidFill>
                <a:srgbClr val="C00000"/>
              </a:solidFill>
            </a:rPr>
            <a:t>Analoge Welt / Sachwerte</a:t>
          </a:r>
          <a:endParaRPr lang="de-AT" sz="1400" kern="1200" dirty="0">
            <a:solidFill>
              <a:srgbClr val="C00000"/>
            </a:solidFill>
          </a:endParaRPr>
        </a:p>
      </dsp:txBody>
      <dsp:txXfrm>
        <a:off x="1581954" y="1250484"/>
        <a:ext cx="950891" cy="950891"/>
      </dsp:txXfrm>
    </dsp:sp>
    <dsp:sp modelId="{84860599-BD9D-4210-8E13-328B4B8C738E}">
      <dsp:nvSpPr>
        <dsp:cNvPr id="0" name=""/>
        <dsp:cNvSpPr/>
      </dsp:nvSpPr>
      <dsp:spPr>
        <a:xfrm rot="16200000">
          <a:off x="1913842" y="1086128"/>
          <a:ext cx="287115" cy="41596"/>
        </a:xfrm>
        <a:custGeom>
          <a:avLst/>
          <a:gdLst/>
          <a:ahLst/>
          <a:cxnLst/>
          <a:rect l="0" t="0" r="0" b="0"/>
          <a:pathLst>
            <a:path>
              <a:moveTo>
                <a:pt x="0" y="20798"/>
              </a:moveTo>
              <a:lnTo>
                <a:pt x="287115" y="20798"/>
              </a:lnTo>
            </a:path>
          </a:pathLst>
        </a:custGeom>
        <a:noFill/>
        <a:ln w="28575" cap="flat" cmpd="sng" algn="ctr">
          <a:solidFill>
            <a:srgbClr val="C0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de-AT" sz="1400" kern="1200" dirty="0"/>
        </a:p>
      </dsp:txBody>
      <dsp:txXfrm>
        <a:off x="2050222" y="1099748"/>
        <a:ext cx="14355" cy="14355"/>
      </dsp:txXfrm>
    </dsp:sp>
    <dsp:sp modelId="{B059D054-381D-41B3-B3BB-327F52E43224}">
      <dsp:nvSpPr>
        <dsp:cNvPr id="0" name=""/>
        <dsp:cNvSpPr/>
      </dsp:nvSpPr>
      <dsp:spPr>
        <a:xfrm>
          <a:off x="1581954" y="12477"/>
          <a:ext cx="950891" cy="950891"/>
        </a:xfrm>
        <a:prstGeom prst="rect">
          <a:avLst/>
        </a:prstGeom>
        <a:solidFill>
          <a:srgbClr val="E30613"/>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AT" sz="1400" kern="1200" dirty="0" smtClean="0"/>
            <a:t>Feuer, Explosion</a:t>
          </a:r>
          <a:endParaRPr lang="de-AT" sz="1400" kern="1200" dirty="0"/>
        </a:p>
      </dsp:txBody>
      <dsp:txXfrm>
        <a:off x="1581954" y="12477"/>
        <a:ext cx="950891" cy="950891"/>
      </dsp:txXfrm>
    </dsp:sp>
    <dsp:sp modelId="{CAEA1F6D-015D-4AC5-962A-040500F5BE4D}">
      <dsp:nvSpPr>
        <dsp:cNvPr id="0" name=""/>
        <dsp:cNvSpPr/>
      </dsp:nvSpPr>
      <dsp:spPr>
        <a:xfrm>
          <a:off x="2532845" y="1705131"/>
          <a:ext cx="287115" cy="41596"/>
        </a:xfrm>
        <a:custGeom>
          <a:avLst/>
          <a:gdLst/>
          <a:ahLst/>
          <a:cxnLst/>
          <a:rect l="0" t="0" r="0" b="0"/>
          <a:pathLst>
            <a:path>
              <a:moveTo>
                <a:pt x="0" y="20798"/>
              </a:moveTo>
              <a:lnTo>
                <a:pt x="287115" y="20798"/>
              </a:lnTo>
            </a:path>
          </a:pathLst>
        </a:custGeom>
        <a:noFill/>
        <a:ln w="28575" cap="flat" cmpd="sng" algn="ctr">
          <a:solidFill>
            <a:srgbClr val="C0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de-AT" sz="1400" kern="1200" dirty="0"/>
        </a:p>
      </dsp:txBody>
      <dsp:txXfrm>
        <a:off x="2669225" y="1718752"/>
        <a:ext cx="14355" cy="14355"/>
      </dsp:txXfrm>
    </dsp:sp>
    <dsp:sp modelId="{9174ADCF-7A98-4B91-92BB-791BDB70DCA7}">
      <dsp:nvSpPr>
        <dsp:cNvPr id="0" name=""/>
        <dsp:cNvSpPr/>
      </dsp:nvSpPr>
      <dsp:spPr>
        <a:xfrm>
          <a:off x="2819961" y="1250484"/>
          <a:ext cx="950891" cy="950891"/>
        </a:xfrm>
        <a:prstGeom prst="rect">
          <a:avLst/>
        </a:prstGeom>
        <a:solidFill>
          <a:srgbClr val="E30613"/>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AT" sz="1400" kern="1200" dirty="0" smtClean="0"/>
            <a:t>Betriebs-unter-brechung</a:t>
          </a:r>
          <a:endParaRPr lang="de-AT" sz="1400" kern="1200" dirty="0"/>
        </a:p>
      </dsp:txBody>
      <dsp:txXfrm>
        <a:off x="2819961" y="1250484"/>
        <a:ext cx="950891" cy="950891"/>
      </dsp:txXfrm>
    </dsp:sp>
    <dsp:sp modelId="{5E0B465D-3DCF-4F27-93AC-4C5D6D30DDF6}">
      <dsp:nvSpPr>
        <dsp:cNvPr id="0" name=""/>
        <dsp:cNvSpPr/>
      </dsp:nvSpPr>
      <dsp:spPr>
        <a:xfrm rot="5400000">
          <a:off x="1913842" y="2324135"/>
          <a:ext cx="287115" cy="41596"/>
        </a:xfrm>
        <a:custGeom>
          <a:avLst/>
          <a:gdLst/>
          <a:ahLst/>
          <a:cxnLst/>
          <a:rect l="0" t="0" r="0" b="0"/>
          <a:pathLst>
            <a:path>
              <a:moveTo>
                <a:pt x="0" y="20798"/>
              </a:moveTo>
              <a:lnTo>
                <a:pt x="287115" y="20798"/>
              </a:lnTo>
            </a:path>
          </a:pathLst>
        </a:custGeom>
        <a:noFill/>
        <a:ln w="28575" cap="flat" cmpd="sng" algn="ctr">
          <a:solidFill>
            <a:srgbClr val="C0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de-AT" sz="1400" kern="1200" dirty="0"/>
        </a:p>
      </dsp:txBody>
      <dsp:txXfrm>
        <a:off x="2050222" y="2337755"/>
        <a:ext cx="14355" cy="14355"/>
      </dsp:txXfrm>
    </dsp:sp>
    <dsp:sp modelId="{8CAD259E-3A1D-495B-80C4-6BEFF64C07A4}">
      <dsp:nvSpPr>
        <dsp:cNvPr id="0" name=""/>
        <dsp:cNvSpPr/>
      </dsp:nvSpPr>
      <dsp:spPr>
        <a:xfrm>
          <a:off x="1581954" y="2488491"/>
          <a:ext cx="950891" cy="950891"/>
        </a:xfrm>
        <a:prstGeom prst="rect">
          <a:avLst/>
        </a:prstGeom>
        <a:solidFill>
          <a:srgbClr val="E30613"/>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AT" sz="1400" kern="1200" dirty="0" smtClean="0"/>
            <a:t>Natur-gefahren</a:t>
          </a:r>
          <a:endParaRPr lang="de-AT" sz="1400" kern="1200" dirty="0"/>
        </a:p>
      </dsp:txBody>
      <dsp:txXfrm>
        <a:off x="1581954" y="2488491"/>
        <a:ext cx="950891" cy="950891"/>
      </dsp:txXfrm>
    </dsp:sp>
    <dsp:sp modelId="{8629EBFB-389C-46B9-8132-FA298AA2C135}">
      <dsp:nvSpPr>
        <dsp:cNvPr id="0" name=""/>
        <dsp:cNvSpPr/>
      </dsp:nvSpPr>
      <dsp:spPr>
        <a:xfrm rot="10800000">
          <a:off x="1294838" y="1705131"/>
          <a:ext cx="287115" cy="41596"/>
        </a:xfrm>
        <a:custGeom>
          <a:avLst/>
          <a:gdLst/>
          <a:ahLst/>
          <a:cxnLst/>
          <a:rect l="0" t="0" r="0" b="0"/>
          <a:pathLst>
            <a:path>
              <a:moveTo>
                <a:pt x="0" y="20798"/>
              </a:moveTo>
              <a:lnTo>
                <a:pt x="287115" y="20798"/>
              </a:lnTo>
            </a:path>
          </a:pathLst>
        </a:custGeom>
        <a:noFill/>
        <a:ln w="28575" cap="flat" cmpd="sng" algn="ctr">
          <a:solidFill>
            <a:srgbClr val="C0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de-AT" sz="1400" kern="1200" dirty="0"/>
        </a:p>
      </dsp:txBody>
      <dsp:txXfrm rot="10800000">
        <a:off x="1431218" y="1718752"/>
        <a:ext cx="14355" cy="14355"/>
      </dsp:txXfrm>
    </dsp:sp>
    <dsp:sp modelId="{142008CD-734C-4348-8950-8B16CE04FA12}">
      <dsp:nvSpPr>
        <dsp:cNvPr id="0" name=""/>
        <dsp:cNvSpPr/>
      </dsp:nvSpPr>
      <dsp:spPr>
        <a:xfrm>
          <a:off x="343947" y="1250484"/>
          <a:ext cx="950891" cy="950891"/>
        </a:xfrm>
        <a:prstGeom prst="rect">
          <a:avLst/>
        </a:prstGeom>
        <a:solidFill>
          <a:srgbClr val="E30613"/>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e-AT" sz="1400" kern="1200" dirty="0" smtClean="0"/>
            <a:t>Einbruch, Vanda-lismus</a:t>
          </a:r>
          <a:endParaRPr lang="de-AT" sz="1400" kern="1200" dirty="0"/>
        </a:p>
      </dsp:txBody>
      <dsp:txXfrm>
        <a:off x="343947" y="1250484"/>
        <a:ext cx="950891" cy="95089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1976431F-6503-2E40-B757-6A27A7F3D8F8}" type="datetimeFigureOut">
              <a:rPr lang="de-DE" smtClean="0"/>
              <a:t>26.04.2018</a:t>
            </a:fld>
            <a:endParaRPr lang="de-DE"/>
          </a:p>
        </p:txBody>
      </p:sp>
      <p:sp>
        <p:nvSpPr>
          <p:cNvPr id="4" name="Fußzeilenplatzhalt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B2E1FC5E-7080-504E-BEAA-0633BB92A7E5}" type="slidenum">
              <a:rPr lang="de-DE" smtClean="0"/>
              <a:t>‹Nr.›</a:t>
            </a:fld>
            <a:endParaRPr lang="de-DE"/>
          </a:p>
        </p:txBody>
      </p:sp>
    </p:spTree>
    <p:extLst>
      <p:ext uri="{BB962C8B-B14F-4D97-AF65-F5344CB8AC3E}">
        <p14:creationId xmlns:p14="http://schemas.microsoft.com/office/powerpoint/2010/main" val="2512876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C689A444-3366-5F4C-A27C-3175F239EDA2}" type="datetimeFigureOut">
              <a:rPr lang="de-DE" smtClean="0"/>
              <a:t>26.04.2018</a:t>
            </a:fld>
            <a:endParaRPr lang="de-DE"/>
          </a:p>
        </p:txBody>
      </p:sp>
      <p:sp>
        <p:nvSpPr>
          <p:cNvPr id="4" name="Folienbildplatzhalter 3"/>
          <p:cNvSpPr>
            <a:spLocks noGrp="1" noRot="1" noChangeAspect="1"/>
          </p:cNvSpPr>
          <p:nvPr>
            <p:ph type="sldImg" idx="2"/>
          </p:nvPr>
        </p:nvSpPr>
        <p:spPr>
          <a:xfrm>
            <a:off x="420688" y="746125"/>
            <a:ext cx="5964237" cy="37290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6" name="Fußzeilenplatzhalt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7B10893A-4DBD-A046-9E3F-E7F076C21309}" type="slidenum">
              <a:rPr lang="de-DE" smtClean="0"/>
              <a:t>‹Nr.›</a:t>
            </a:fld>
            <a:endParaRPr lang="de-DE"/>
          </a:p>
        </p:txBody>
      </p:sp>
    </p:spTree>
    <p:extLst>
      <p:ext uri="{BB962C8B-B14F-4D97-AF65-F5344CB8AC3E}">
        <p14:creationId xmlns:p14="http://schemas.microsoft.com/office/powerpoint/2010/main" val="2998014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elfolie_blau">
    <p:spTree>
      <p:nvGrpSpPr>
        <p:cNvPr id="1" name=""/>
        <p:cNvGrpSpPr/>
        <p:nvPr/>
      </p:nvGrpSpPr>
      <p:grpSpPr>
        <a:xfrm>
          <a:off x="0" y="0"/>
          <a:ext cx="0" cy="0"/>
          <a:chOff x="0" y="0"/>
          <a:chExt cx="0" cy="0"/>
        </a:xfrm>
      </p:grpSpPr>
      <p:sp>
        <p:nvSpPr>
          <p:cNvPr id="7" name="Textfeld 6"/>
          <p:cNvSpPr txBox="1"/>
          <p:nvPr userDrawn="1"/>
        </p:nvSpPr>
        <p:spPr>
          <a:xfrm>
            <a:off x="0" y="2952750"/>
            <a:ext cx="9144000" cy="2762250"/>
          </a:xfrm>
          <a:prstGeom prst="rect">
            <a:avLst/>
          </a:prstGeom>
          <a:solidFill>
            <a:srgbClr val="C2E8F2"/>
          </a:solidFill>
        </p:spPr>
        <p:txBody>
          <a:bodyPr wrap="square" rtlCol="0">
            <a:spAutoFit/>
          </a:bodyPr>
          <a:lstStyle/>
          <a:p>
            <a:endParaRPr lang="de-DE" dirty="0"/>
          </a:p>
        </p:txBody>
      </p:sp>
      <p:sp>
        <p:nvSpPr>
          <p:cNvPr id="2" name="Titel 1"/>
          <p:cNvSpPr>
            <a:spLocks noGrp="1"/>
          </p:cNvSpPr>
          <p:nvPr>
            <p:ph type="ctrTitle"/>
          </p:nvPr>
        </p:nvSpPr>
        <p:spPr>
          <a:xfrm>
            <a:off x="457200" y="2334055"/>
            <a:ext cx="8001000" cy="666322"/>
          </a:xfrm>
        </p:spPr>
        <p:txBody>
          <a:bodyPr/>
          <a:lstStyle/>
          <a:p>
            <a:r>
              <a:rPr lang="de-DE" smtClean="0"/>
              <a:t>Titelmasterformat durch Klicken bearbeiten</a:t>
            </a:r>
            <a:endParaRPr lang="de-DE" dirty="0"/>
          </a:p>
        </p:txBody>
      </p:sp>
      <p:sp>
        <p:nvSpPr>
          <p:cNvPr id="3" name="Untertitel 2"/>
          <p:cNvSpPr>
            <a:spLocks noGrp="1"/>
          </p:cNvSpPr>
          <p:nvPr>
            <p:ph type="subTitle" idx="1"/>
          </p:nvPr>
        </p:nvSpPr>
        <p:spPr>
          <a:xfrm>
            <a:off x="457200" y="3121798"/>
            <a:ext cx="7315200" cy="791176"/>
          </a:xfrm>
        </p:spPr>
        <p:txBody>
          <a:bodyPr/>
          <a:lstStyle>
            <a:lvl1pPr marL="0" indent="0" algn="l">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pic>
        <p:nvPicPr>
          <p:cNvPr id="9" name="Bild 8" descr="S-Versicherung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09" y="337500"/>
            <a:ext cx="1155398" cy="275204"/>
          </a:xfrm>
          <a:prstGeom prst="rect">
            <a:avLst/>
          </a:prstGeom>
        </p:spPr>
      </p:pic>
    </p:spTree>
    <p:extLst>
      <p:ext uri="{BB962C8B-B14F-4D97-AF65-F5344CB8AC3E}">
        <p14:creationId xmlns:p14="http://schemas.microsoft.com/office/powerpoint/2010/main" val="15457040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_Aufzählung_Boxen">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lIns="0"/>
          <a:lstStyle/>
          <a:p>
            <a:r>
              <a:rPr lang="de-DE" smtClean="0"/>
              <a:t>26.04.2018</a:t>
            </a:r>
            <a:endParaRPr lang="de-DE"/>
          </a:p>
        </p:txBody>
      </p:sp>
      <p:sp>
        <p:nvSpPr>
          <p:cNvPr id="5" name="Fußzeilenplatzhalter 4"/>
          <p:cNvSpPr>
            <a:spLocks noGrp="1"/>
          </p:cNvSpPr>
          <p:nvPr>
            <p:ph type="ftr" sz="quarter" idx="11"/>
          </p:nvPr>
        </p:nvSpPr>
        <p:spPr/>
        <p:txBody>
          <a:bodyPr/>
          <a:lstStyle/>
          <a:p>
            <a:r>
              <a:rPr lang="de-DE" smtClean="0"/>
              <a:t>s Versicherung | s Cyber-Protect</a:t>
            </a:r>
            <a:endParaRPr lang="de-DE"/>
          </a:p>
        </p:txBody>
      </p:sp>
      <p:sp>
        <p:nvSpPr>
          <p:cNvPr id="6" name="Foliennummernplatzhalter 5"/>
          <p:cNvSpPr>
            <a:spLocks noGrp="1"/>
          </p:cNvSpPr>
          <p:nvPr>
            <p:ph type="sldNum" sz="quarter" idx="12"/>
          </p:nvPr>
        </p:nvSpPr>
        <p:spPr/>
        <p:txBody>
          <a:bodyPr/>
          <a:lstStyle/>
          <a:p>
            <a:fld id="{09F8C208-A07C-084E-B2C3-47293355A446}" type="slidenum">
              <a:rPr lang="de-DE" smtClean="0"/>
              <a:t>‹Nr.›</a:t>
            </a:fld>
            <a:endParaRPr lang="de-DE"/>
          </a:p>
        </p:txBody>
      </p:sp>
      <p:cxnSp>
        <p:nvCxnSpPr>
          <p:cNvPr id="8" name="Gerade Verbindung 7"/>
          <p:cNvCxnSpPr/>
          <p:nvPr userDrawn="1"/>
        </p:nvCxnSpPr>
        <p:spPr>
          <a:xfrm>
            <a:off x="457200" y="968879"/>
            <a:ext cx="8250238" cy="0"/>
          </a:xfrm>
          <a:prstGeom prst="line">
            <a:avLst/>
          </a:prstGeom>
          <a:ln w="6350" cmpd="sng">
            <a:solidFill>
              <a:srgbClr val="747474"/>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1" name="Inhaltsplatzhalter 2"/>
          <p:cNvSpPr>
            <a:spLocks noGrp="1"/>
          </p:cNvSpPr>
          <p:nvPr>
            <p:ph idx="16" hasCustomPrompt="1"/>
          </p:nvPr>
        </p:nvSpPr>
        <p:spPr>
          <a:xfrm>
            <a:off x="460755" y="2350968"/>
            <a:ext cx="2577050" cy="2218537"/>
          </a:xfrm>
          <a:solidFill>
            <a:schemeClr val="accent5"/>
          </a:solidFill>
          <a:ln>
            <a:noFill/>
          </a:ln>
          <a:effectLst/>
        </p:spPr>
        <p:txBody>
          <a:bodyPr lIns="0">
            <a:normAutofit/>
          </a:bodyPr>
          <a:lstStyle>
            <a:lvl1pPr marL="324000" marR="0" indent="-277200" algn="l" defTabSz="457200" rtl="0" eaLnBrk="1" fontAlgn="auto" latinLnBrk="0" hangingPunct="1">
              <a:lnSpc>
                <a:spcPct val="100000"/>
              </a:lnSpc>
              <a:spcBef>
                <a:spcPts val="600"/>
              </a:spcBef>
              <a:spcAft>
                <a:spcPts val="0"/>
              </a:spcAft>
              <a:buClr>
                <a:srgbClr val="004F9F"/>
              </a:buClr>
              <a:buSzPct val="153000"/>
              <a:buFont typeface="Wingdings" charset="2"/>
              <a:buChar char="§"/>
              <a:tabLst/>
              <a:defRPr sz="1400" b="0" i="0" baseline="0">
                <a:solidFill>
                  <a:schemeClr val="bg1"/>
                </a:solidFill>
                <a:latin typeface="Helvetica Light"/>
              </a:defRPr>
            </a:lvl1pPr>
            <a:lvl2pPr marL="453600" marR="0" indent="-212400" algn="l" defTabSz="457200" rtl="0" eaLnBrk="1" fontAlgn="auto" latinLnBrk="0" hangingPunct="1">
              <a:lnSpc>
                <a:spcPct val="100000"/>
              </a:lnSpc>
              <a:spcBef>
                <a:spcPts val="336"/>
              </a:spcBef>
              <a:spcAft>
                <a:spcPts val="0"/>
              </a:spcAft>
              <a:buClr>
                <a:srgbClr val="004F9F"/>
              </a:buClr>
              <a:buSzPct val="115000"/>
              <a:buFont typeface="Symbol" charset="2"/>
              <a:buChar char="-"/>
              <a:tabLst/>
              <a:defRPr sz="1400">
                <a:solidFill>
                  <a:schemeClr val="bg1"/>
                </a:solidFill>
              </a:defRPr>
            </a:lvl2pPr>
            <a:lvl3pPr marL="784800" marR="0" indent="-122400" algn="l" defTabSz="457200" rtl="0" eaLnBrk="1" fontAlgn="auto" latinLnBrk="0" hangingPunct="1">
              <a:lnSpc>
                <a:spcPct val="100000"/>
              </a:lnSpc>
              <a:spcBef>
                <a:spcPct val="20000"/>
              </a:spcBef>
              <a:spcAft>
                <a:spcPts val="0"/>
              </a:spcAft>
              <a:buClr>
                <a:srgbClr val="004F9F"/>
              </a:buClr>
              <a:buSzPct val="100000"/>
              <a:buFont typeface="Arial"/>
              <a:buChar char="•"/>
              <a:tabLst/>
              <a:defRPr sz="1400">
                <a:solidFill>
                  <a:schemeClr val="bg1"/>
                </a:solidFill>
              </a:defRPr>
            </a:lvl3pPr>
            <a:lvl4pPr marL="1407600" indent="0">
              <a:buFontTx/>
              <a:buNone/>
              <a:defRPr sz="1400">
                <a:solidFill>
                  <a:srgbClr val="878787"/>
                </a:solidFill>
              </a:defRPr>
            </a:lvl4pPr>
            <a:lvl5pPr marL="1720800" indent="0">
              <a:buFontTx/>
              <a:buNone/>
              <a:defRPr sz="1400">
                <a:solidFill>
                  <a:srgbClr val="878787"/>
                </a:solidFill>
              </a:defRPr>
            </a:lvl5pPr>
          </a:lstStyle>
          <a:p>
            <a:pPr marL="0" marR="0" lvl="0" indent="-198000" algn="l" defTabSz="457200" rtl="0" eaLnBrk="1" fontAlgn="auto" latinLnBrk="0" hangingPunct="1">
              <a:lnSpc>
                <a:spcPct val="100000"/>
              </a:lnSpc>
              <a:spcBef>
                <a:spcPts val="600"/>
              </a:spcBef>
              <a:spcAft>
                <a:spcPts val="0"/>
              </a:spcAft>
              <a:buClr>
                <a:srgbClr val="004F9F"/>
              </a:buClr>
              <a:buSzPct val="153000"/>
              <a:buFont typeface="Wingdings" charset="2"/>
              <a:buChar char="§"/>
              <a:tabLst/>
              <a:defRPr/>
            </a:pPr>
            <a:r>
              <a:rPr kumimoji="0" lang="de-DE" sz="1600" b="0" i="0" u="none" strike="noStrike" kern="1200" cap="none" spc="0" normalizeH="0" baseline="0" noProof="0" dirty="0" smtClean="0">
                <a:ln>
                  <a:noFill/>
                </a:ln>
                <a:solidFill>
                  <a:srgbClr val="747474">
                    <a:lumMod val="75000"/>
                  </a:srgbClr>
                </a:solidFill>
                <a:effectLst/>
                <a:uLnTx/>
                <a:uFillTx/>
                <a:latin typeface="Helvetica Light"/>
                <a:ea typeface="+mn-ea"/>
                <a:cs typeface="+mn-cs"/>
              </a:rPr>
              <a:t>Textmasterformat 	bearbeiten</a:t>
            </a:r>
          </a:p>
          <a:p>
            <a:pPr marL="0" marR="0" lvl="0" indent="-198000" algn="l" defTabSz="457200" rtl="0" eaLnBrk="1" fontAlgn="auto" latinLnBrk="0" hangingPunct="1">
              <a:lnSpc>
                <a:spcPct val="100000"/>
              </a:lnSpc>
              <a:spcBef>
                <a:spcPts val="600"/>
              </a:spcBef>
              <a:spcAft>
                <a:spcPts val="0"/>
              </a:spcAft>
              <a:buClr>
                <a:srgbClr val="004F9F"/>
              </a:buClr>
              <a:buSzPct val="153000"/>
              <a:buFont typeface="Wingdings" charset="2"/>
              <a:buChar char="§"/>
              <a:tabLst/>
              <a:defRPr/>
            </a:pPr>
            <a:endParaRPr kumimoji="0" lang="de-DE" sz="1600" b="0" i="0" u="none" strike="noStrike" kern="1200" cap="none" spc="0" normalizeH="0" baseline="0" noProof="0" dirty="0" smtClean="0">
              <a:ln>
                <a:noFill/>
              </a:ln>
              <a:solidFill>
                <a:srgbClr val="747474">
                  <a:lumMod val="75000"/>
                </a:srgbClr>
              </a:solidFill>
              <a:effectLst/>
              <a:uLnTx/>
              <a:uFillTx/>
              <a:latin typeface="Helvetica Light"/>
              <a:ea typeface="+mn-ea"/>
              <a:cs typeface="+mn-cs"/>
            </a:endParaRPr>
          </a:p>
        </p:txBody>
      </p:sp>
      <p:sp>
        <p:nvSpPr>
          <p:cNvPr id="26" name="Inhaltsplatzhalter 2"/>
          <p:cNvSpPr>
            <a:spLocks noGrp="1"/>
          </p:cNvSpPr>
          <p:nvPr>
            <p:ph idx="17"/>
          </p:nvPr>
        </p:nvSpPr>
        <p:spPr>
          <a:xfrm>
            <a:off x="6123604" y="1838475"/>
            <a:ext cx="2577050" cy="335685"/>
          </a:xfrm>
          <a:solidFill>
            <a:schemeClr val="accent1"/>
          </a:solidFill>
        </p:spPr>
        <p:txBody>
          <a:bodyPr>
            <a:normAutofit/>
          </a:bodyPr>
          <a:lstStyle>
            <a:lvl1pPr marL="0" indent="0">
              <a:buFontTx/>
              <a:buNone/>
              <a:defRPr sz="1200" b="1" i="0" baseline="0">
                <a:solidFill>
                  <a:schemeClr val="bg1"/>
                </a:solidFill>
                <a:latin typeface="Helvetica Neue"/>
              </a:defRPr>
            </a:lvl1pPr>
            <a:lvl2pPr marL="313200" indent="0">
              <a:buFontTx/>
              <a:buNone/>
              <a:defRPr sz="1400">
                <a:solidFill>
                  <a:srgbClr val="878787"/>
                </a:solidFill>
              </a:defRPr>
            </a:lvl2pPr>
            <a:lvl3pPr marL="984600" indent="0">
              <a:buFontTx/>
              <a:buNone/>
              <a:defRPr sz="1400">
                <a:solidFill>
                  <a:srgbClr val="878787"/>
                </a:solidFill>
              </a:defRPr>
            </a:lvl3pPr>
            <a:lvl4pPr marL="1407600" indent="0">
              <a:buFontTx/>
              <a:buNone/>
              <a:defRPr sz="1400">
                <a:solidFill>
                  <a:srgbClr val="878787"/>
                </a:solidFill>
              </a:defRPr>
            </a:lvl4pPr>
            <a:lvl5pPr marL="1720800" indent="0">
              <a:buFontTx/>
              <a:buNone/>
              <a:defRPr sz="1400">
                <a:solidFill>
                  <a:srgbClr val="878787"/>
                </a:solidFill>
              </a:defRPr>
            </a:lvl5pPr>
          </a:lstStyle>
          <a:p>
            <a:pPr lvl="0"/>
            <a:r>
              <a:rPr lang="de-DE" smtClean="0"/>
              <a:t>Textmasterformat bearbeiten</a:t>
            </a:r>
          </a:p>
        </p:txBody>
      </p:sp>
      <p:sp>
        <p:nvSpPr>
          <p:cNvPr id="27" name="Inhaltsplatzhalter 2"/>
          <p:cNvSpPr>
            <a:spLocks noGrp="1"/>
          </p:cNvSpPr>
          <p:nvPr>
            <p:ph idx="18" hasCustomPrompt="1"/>
          </p:nvPr>
        </p:nvSpPr>
        <p:spPr>
          <a:xfrm>
            <a:off x="6116677" y="2350968"/>
            <a:ext cx="2577050" cy="2218537"/>
          </a:xfrm>
          <a:solidFill>
            <a:schemeClr val="accent5"/>
          </a:solidFill>
          <a:ln>
            <a:noFill/>
          </a:ln>
          <a:effectLst/>
        </p:spPr>
        <p:txBody>
          <a:bodyPr>
            <a:normAutofit/>
          </a:bodyPr>
          <a:lstStyle>
            <a:lvl1pPr marL="324000" marR="0" indent="-277200" algn="l" defTabSz="457200" rtl="0" eaLnBrk="1" fontAlgn="auto" latinLnBrk="0" hangingPunct="1">
              <a:lnSpc>
                <a:spcPct val="100000"/>
              </a:lnSpc>
              <a:spcBef>
                <a:spcPts val="600"/>
              </a:spcBef>
              <a:spcAft>
                <a:spcPts val="0"/>
              </a:spcAft>
              <a:buClr>
                <a:srgbClr val="004F9F"/>
              </a:buClr>
              <a:buSzPct val="153000"/>
              <a:buFont typeface="Wingdings" charset="2"/>
              <a:buChar char="§"/>
              <a:tabLst/>
              <a:defRPr sz="1400" b="0" i="0" baseline="0">
                <a:solidFill>
                  <a:schemeClr val="bg1"/>
                </a:solidFill>
                <a:latin typeface="Helvetica Light"/>
              </a:defRPr>
            </a:lvl1pPr>
            <a:lvl2pPr marL="313200" indent="0">
              <a:buFontTx/>
              <a:buNone/>
              <a:defRPr sz="1400">
                <a:solidFill>
                  <a:srgbClr val="878787"/>
                </a:solidFill>
              </a:defRPr>
            </a:lvl2pPr>
            <a:lvl3pPr marL="984600" indent="0">
              <a:buFontTx/>
              <a:buNone/>
              <a:defRPr sz="1400">
                <a:solidFill>
                  <a:srgbClr val="878787"/>
                </a:solidFill>
              </a:defRPr>
            </a:lvl3pPr>
            <a:lvl4pPr marL="1407600" indent="0">
              <a:buFontTx/>
              <a:buNone/>
              <a:defRPr sz="1400">
                <a:solidFill>
                  <a:srgbClr val="878787"/>
                </a:solidFill>
              </a:defRPr>
            </a:lvl4pPr>
            <a:lvl5pPr marL="1720800" indent="0">
              <a:buFontTx/>
              <a:buNone/>
              <a:defRPr sz="1400">
                <a:solidFill>
                  <a:srgbClr val="878787"/>
                </a:solidFill>
              </a:defRPr>
            </a:lvl5pPr>
          </a:lstStyle>
          <a:p>
            <a:pPr marL="0" marR="0" lvl="0" indent="-198000" algn="l" defTabSz="457200" rtl="0" eaLnBrk="1" fontAlgn="auto" latinLnBrk="0" hangingPunct="1">
              <a:lnSpc>
                <a:spcPct val="100000"/>
              </a:lnSpc>
              <a:spcBef>
                <a:spcPts val="600"/>
              </a:spcBef>
              <a:spcAft>
                <a:spcPts val="0"/>
              </a:spcAft>
              <a:buClr>
                <a:srgbClr val="004F9F"/>
              </a:buClr>
              <a:buSzPct val="153000"/>
              <a:buFont typeface="Wingdings" charset="2"/>
              <a:buChar char="§"/>
              <a:tabLst/>
              <a:defRPr/>
            </a:pPr>
            <a:r>
              <a:rPr kumimoji="0" lang="de-DE" sz="1600" b="0" i="0" u="none" strike="noStrike" kern="1200" cap="none" spc="0" normalizeH="0" baseline="0" noProof="0" dirty="0" smtClean="0">
                <a:ln>
                  <a:noFill/>
                </a:ln>
                <a:solidFill>
                  <a:srgbClr val="747474">
                    <a:lumMod val="75000"/>
                  </a:srgbClr>
                </a:solidFill>
                <a:effectLst/>
                <a:uLnTx/>
                <a:uFillTx/>
                <a:latin typeface="Helvetica Light"/>
                <a:ea typeface="+mn-ea"/>
                <a:cs typeface="+mn-cs"/>
              </a:rPr>
              <a:t>Textmasterformat 	bearbeiten</a:t>
            </a:r>
          </a:p>
        </p:txBody>
      </p:sp>
      <p:sp>
        <p:nvSpPr>
          <p:cNvPr id="28" name="Inhaltsplatzhalter 2"/>
          <p:cNvSpPr>
            <a:spLocks noGrp="1"/>
          </p:cNvSpPr>
          <p:nvPr>
            <p:ph idx="19"/>
          </p:nvPr>
        </p:nvSpPr>
        <p:spPr>
          <a:xfrm>
            <a:off x="3326333" y="1838475"/>
            <a:ext cx="2577050" cy="335685"/>
          </a:xfrm>
          <a:solidFill>
            <a:schemeClr val="accent1"/>
          </a:solidFill>
        </p:spPr>
        <p:txBody>
          <a:bodyPr>
            <a:normAutofit/>
          </a:bodyPr>
          <a:lstStyle>
            <a:lvl1pPr marL="0" indent="0">
              <a:buFontTx/>
              <a:buNone/>
              <a:defRPr sz="1200" b="1" i="0" baseline="0">
                <a:solidFill>
                  <a:schemeClr val="bg1"/>
                </a:solidFill>
                <a:latin typeface="Helvetica Neue"/>
              </a:defRPr>
            </a:lvl1pPr>
            <a:lvl2pPr marL="313200" indent="0">
              <a:buFontTx/>
              <a:buNone/>
              <a:defRPr sz="1400">
                <a:solidFill>
                  <a:srgbClr val="878787"/>
                </a:solidFill>
              </a:defRPr>
            </a:lvl2pPr>
            <a:lvl3pPr marL="984600" indent="0">
              <a:buFontTx/>
              <a:buNone/>
              <a:defRPr sz="1400">
                <a:solidFill>
                  <a:srgbClr val="878787"/>
                </a:solidFill>
              </a:defRPr>
            </a:lvl3pPr>
            <a:lvl4pPr marL="1407600" indent="0">
              <a:buFontTx/>
              <a:buNone/>
              <a:defRPr sz="1400">
                <a:solidFill>
                  <a:srgbClr val="878787"/>
                </a:solidFill>
              </a:defRPr>
            </a:lvl4pPr>
            <a:lvl5pPr marL="1720800" indent="0">
              <a:buFontTx/>
              <a:buNone/>
              <a:defRPr sz="1400">
                <a:solidFill>
                  <a:srgbClr val="878787"/>
                </a:solidFill>
              </a:defRPr>
            </a:lvl5pPr>
          </a:lstStyle>
          <a:p>
            <a:pPr lvl="0"/>
            <a:r>
              <a:rPr lang="de-DE" smtClean="0"/>
              <a:t>Textmasterformat bearbeiten</a:t>
            </a:r>
          </a:p>
        </p:txBody>
      </p:sp>
      <p:sp>
        <p:nvSpPr>
          <p:cNvPr id="29" name="Inhaltsplatzhalter 2"/>
          <p:cNvSpPr>
            <a:spLocks noGrp="1"/>
          </p:cNvSpPr>
          <p:nvPr>
            <p:ph idx="20" hasCustomPrompt="1"/>
          </p:nvPr>
        </p:nvSpPr>
        <p:spPr>
          <a:xfrm>
            <a:off x="3326333" y="2350968"/>
            <a:ext cx="2577050" cy="2218537"/>
          </a:xfrm>
          <a:solidFill>
            <a:schemeClr val="accent5"/>
          </a:solidFill>
          <a:ln>
            <a:noFill/>
          </a:ln>
          <a:effectLst/>
        </p:spPr>
        <p:txBody>
          <a:bodyPr>
            <a:normAutofit/>
          </a:bodyPr>
          <a:lstStyle>
            <a:lvl1pPr marL="324000" marR="0" indent="-277200" algn="l" defTabSz="457200" rtl="0" eaLnBrk="1" fontAlgn="auto" latinLnBrk="0" hangingPunct="1">
              <a:lnSpc>
                <a:spcPct val="100000"/>
              </a:lnSpc>
              <a:spcBef>
                <a:spcPts val="600"/>
              </a:spcBef>
              <a:spcAft>
                <a:spcPts val="0"/>
              </a:spcAft>
              <a:buClr>
                <a:srgbClr val="004F9F"/>
              </a:buClr>
              <a:buSzPct val="153000"/>
              <a:buFont typeface="Wingdings" charset="2"/>
              <a:buChar char="§"/>
              <a:tabLst/>
              <a:defRPr kumimoji="0" lang="de-DE" sz="1400" b="0" i="0" u="none" strike="noStrike" kern="1200" cap="none" spc="0" normalizeH="0" baseline="0" noProof="0" dirty="0" smtClean="0">
                <a:ln>
                  <a:noFill/>
                </a:ln>
                <a:solidFill>
                  <a:schemeClr val="bg1"/>
                </a:solidFill>
                <a:effectLst/>
                <a:uLnTx/>
                <a:uFillTx/>
                <a:latin typeface="Helvetica Light"/>
                <a:ea typeface="+mn-ea"/>
                <a:cs typeface="+mn-cs"/>
              </a:defRPr>
            </a:lvl1pPr>
            <a:lvl2pPr marL="313200" indent="0">
              <a:buFontTx/>
              <a:buNone/>
              <a:defRPr sz="1400">
                <a:solidFill>
                  <a:srgbClr val="878787"/>
                </a:solidFill>
              </a:defRPr>
            </a:lvl2pPr>
            <a:lvl3pPr marL="984600" indent="0">
              <a:buFontTx/>
              <a:buNone/>
              <a:defRPr sz="1400">
                <a:solidFill>
                  <a:srgbClr val="878787"/>
                </a:solidFill>
              </a:defRPr>
            </a:lvl3pPr>
            <a:lvl4pPr marL="1407600" indent="0">
              <a:buFontTx/>
              <a:buNone/>
              <a:defRPr sz="1400">
                <a:solidFill>
                  <a:srgbClr val="878787"/>
                </a:solidFill>
              </a:defRPr>
            </a:lvl4pPr>
            <a:lvl5pPr marL="1720800" indent="0">
              <a:buFontTx/>
              <a:buNone/>
              <a:defRPr sz="1400">
                <a:solidFill>
                  <a:srgbClr val="878787"/>
                </a:solidFill>
              </a:defRPr>
            </a:lvl5pPr>
          </a:lstStyle>
          <a:p>
            <a:pPr marL="0" marR="0" lvl="0" indent="-198000" algn="l" defTabSz="457200" rtl="0" eaLnBrk="1" fontAlgn="auto" latinLnBrk="0" hangingPunct="1">
              <a:lnSpc>
                <a:spcPct val="100000"/>
              </a:lnSpc>
              <a:spcBef>
                <a:spcPts val="600"/>
              </a:spcBef>
              <a:spcAft>
                <a:spcPts val="0"/>
              </a:spcAft>
              <a:buClr>
                <a:srgbClr val="004F9F"/>
              </a:buClr>
              <a:buSzPct val="153000"/>
              <a:buFont typeface="Wingdings" charset="2"/>
              <a:buChar char="§"/>
              <a:tabLst/>
              <a:defRPr/>
            </a:pPr>
            <a:r>
              <a:rPr kumimoji="0" lang="de-DE" sz="1600" b="0" i="0" u="none" strike="noStrike" kern="1200" cap="none" spc="0" normalizeH="0" baseline="0" noProof="0" dirty="0" smtClean="0">
                <a:ln>
                  <a:noFill/>
                </a:ln>
                <a:solidFill>
                  <a:srgbClr val="747474">
                    <a:lumMod val="75000"/>
                  </a:srgbClr>
                </a:solidFill>
                <a:effectLst/>
                <a:uLnTx/>
                <a:uFillTx/>
                <a:latin typeface="Helvetica Light"/>
                <a:ea typeface="+mn-ea"/>
                <a:cs typeface="+mn-cs"/>
              </a:rPr>
              <a:t>Textmasterformat 	bearbeiten</a:t>
            </a:r>
          </a:p>
        </p:txBody>
      </p:sp>
      <p:sp>
        <p:nvSpPr>
          <p:cNvPr id="15" name="Titel 1"/>
          <p:cNvSpPr>
            <a:spLocks noGrp="1"/>
          </p:cNvSpPr>
          <p:nvPr>
            <p:ph type="title"/>
          </p:nvPr>
        </p:nvSpPr>
        <p:spPr>
          <a:xfrm>
            <a:off x="457200" y="228865"/>
            <a:ext cx="6536267" cy="444235"/>
          </a:xfrm>
        </p:spPr>
        <p:txBody>
          <a:bodyPr lIns="0"/>
          <a:lstStyle/>
          <a:p>
            <a:r>
              <a:rPr lang="de-DE" smtClean="0"/>
              <a:t>Titelmasterformat durch Klicken bearbeiten</a:t>
            </a:r>
            <a:endParaRPr lang="de-DE" dirty="0"/>
          </a:p>
        </p:txBody>
      </p:sp>
      <p:sp>
        <p:nvSpPr>
          <p:cNvPr id="17" name="Untertitel 2"/>
          <p:cNvSpPr>
            <a:spLocks noGrp="1"/>
          </p:cNvSpPr>
          <p:nvPr>
            <p:ph type="subTitle" idx="15"/>
          </p:nvPr>
        </p:nvSpPr>
        <p:spPr>
          <a:xfrm>
            <a:off x="457201" y="605465"/>
            <a:ext cx="6536266" cy="366503"/>
          </a:xfrm>
        </p:spPr>
        <p:txBody>
          <a:bodyPr lIns="0"/>
          <a:lstStyle>
            <a:lvl1pPr marL="0" indent="0" algn="l">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pic>
        <p:nvPicPr>
          <p:cNvPr id="20" name="Bild 19" descr="S-Versicherung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09" y="337500"/>
            <a:ext cx="1155398" cy="275204"/>
          </a:xfrm>
          <a:prstGeom prst="rect">
            <a:avLst/>
          </a:prstGeom>
        </p:spPr>
      </p:pic>
      <p:sp>
        <p:nvSpPr>
          <p:cNvPr id="16" name="Inhaltsplatzhalter 2"/>
          <p:cNvSpPr>
            <a:spLocks noGrp="1"/>
          </p:cNvSpPr>
          <p:nvPr>
            <p:ph idx="21"/>
          </p:nvPr>
        </p:nvSpPr>
        <p:spPr>
          <a:xfrm>
            <a:off x="460755" y="1832860"/>
            <a:ext cx="2577050" cy="335685"/>
          </a:xfrm>
          <a:solidFill>
            <a:schemeClr val="accent1"/>
          </a:solidFill>
        </p:spPr>
        <p:txBody>
          <a:bodyPr>
            <a:normAutofit/>
          </a:bodyPr>
          <a:lstStyle>
            <a:lvl1pPr marL="0" indent="0">
              <a:buFontTx/>
              <a:buNone/>
              <a:defRPr sz="1200" b="1" i="0" baseline="0">
                <a:solidFill>
                  <a:schemeClr val="bg1"/>
                </a:solidFill>
                <a:latin typeface="Helvetica Neue"/>
              </a:defRPr>
            </a:lvl1pPr>
            <a:lvl2pPr marL="313200" indent="0">
              <a:buFontTx/>
              <a:buNone/>
              <a:defRPr sz="1400">
                <a:solidFill>
                  <a:srgbClr val="878787"/>
                </a:solidFill>
              </a:defRPr>
            </a:lvl2pPr>
            <a:lvl3pPr marL="984600" indent="0">
              <a:buFontTx/>
              <a:buNone/>
              <a:defRPr sz="1400">
                <a:solidFill>
                  <a:srgbClr val="878787"/>
                </a:solidFill>
              </a:defRPr>
            </a:lvl3pPr>
            <a:lvl4pPr marL="1407600" indent="0">
              <a:buFontTx/>
              <a:buNone/>
              <a:defRPr sz="1400">
                <a:solidFill>
                  <a:srgbClr val="878787"/>
                </a:solidFill>
              </a:defRPr>
            </a:lvl4pPr>
            <a:lvl5pPr marL="1720800" indent="0">
              <a:buFontTx/>
              <a:buNone/>
              <a:defRPr sz="1400">
                <a:solidFill>
                  <a:srgbClr val="878787"/>
                </a:solidFill>
              </a:defRPr>
            </a:lvl5pPr>
          </a:lstStyle>
          <a:p>
            <a:pPr lvl="0"/>
            <a:r>
              <a:rPr lang="de-DE" smtClean="0"/>
              <a:t>Textmasterformat bearbeiten</a:t>
            </a:r>
          </a:p>
        </p:txBody>
      </p:sp>
    </p:spTree>
    <p:extLst>
      <p:ext uri="{BB962C8B-B14F-4D97-AF65-F5344CB8AC3E}">
        <p14:creationId xmlns:p14="http://schemas.microsoft.com/office/powerpoint/2010/main" val="33648649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334677"/>
            <a:ext cx="4040188" cy="533135"/>
          </a:xfrm>
        </p:spPr>
        <p:txBody>
          <a:bodyPr lIns="0" anchor="b">
            <a:normAutofit/>
          </a:bodyPr>
          <a:lstStyle>
            <a:lvl1pPr marL="0" indent="0">
              <a:buNone/>
              <a:defRPr sz="1800" b="1" i="0">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1867812"/>
            <a:ext cx="4040188" cy="3292740"/>
          </a:xfrm>
        </p:spPr>
        <p:txBody>
          <a:bodyPr lIns="0">
            <a:normAutofit/>
          </a:bodyPr>
          <a:lstStyle>
            <a:lvl1pPr marL="324000" indent="-277200">
              <a:lnSpc>
                <a:spcPct val="150000"/>
              </a:lnSpc>
              <a:buSzPct val="130000"/>
              <a:buFontTx/>
              <a:buBlip>
                <a:blip r:embed="rId2"/>
              </a:buBlip>
              <a:defRPr sz="1600"/>
            </a:lvl1pPr>
            <a:lvl2pPr marL="0" indent="-277200">
              <a:lnSpc>
                <a:spcPct val="150000"/>
              </a:lnSpc>
              <a:buSzPct val="130000"/>
              <a:buFontTx/>
              <a:buBlip>
                <a:blip r:embed="rId3"/>
              </a:buBlip>
              <a:defRPr sz="16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p:txBody>
      </p:sp>
      <p:sp>
        <p:nvSpPr>
          <p:cNvPr id="7" name="Datumsplatzhalter 6"/>
          <p:cNvSpPr>
            <a:spLocks noGrp="1"/>
          </p:cNvSpPr>
          <p:nvPr>
            <p:ph type="dt" sz="half" idx="10"/>
          </p:nvPr>
        </p:nvSpPr>
        <p:spPr/>
        <p:txBody>
          <a:bodyPr lIns="0"/>
          <a:lstStyle/>
          <a:p>
            <a:r>
              <a:rPr lang="de-DE" smtClean="0"/>
              <a:t>26.04.2018</a:t>
            </a:r>
            <a:endParaRPr lang="de-DE"/>
          </a:p>
        </p:txBody>
      </p:sp>
      <p:sp>
        <p:nvSpPr>
          <p:cNvPr id="8" name="Fußzeilenplatzhalter 7"/>
          <p:cNvSpPr>
            <a:spLocks noGrp="1"/>
          </p:cNvSpPr>
          <p:nvPr>
            <p:ph type="ftr" sz="quarter" idx="11"/>
          </p:nvPr>
        </p:nvSpPr>
        <p:spPr/>
        <p:txBody>
          <a:bodyPr/>
          <a:lstStyle/>
          <a:p>
            <a:r>
              <a:rPr lang="de-DE" smtClean="0"/>
              <a:t>s Versicherung | s Cyber-Protect</a:t>
            </a:r>
            <a:endParaRPr lang="de-DE"/>
          </a:p>
        </p:txBody>
      </p:sp>
      <p:sp>
        <p:nvSpPr>
          <p:cNvPr id="9" name="Foliennummernplatzhalter 8"/>
          <p:cNvSpPr>
            <a:spLocks noGrp="1"/>
          </p:cNvSpPr>
          <p:nvPr>
            <p:ph type="sldNum" sz="quarter" idx="12"/>
          </p:nvPr>
        </p:nvSpPr>
        <p:spPr/>
        <p:txBody>
          <a:bodyPr/>
          <a:lstStyle/>
          <a:p>
            <a:fld id="{09F8C208-A07C-084E-B2C3-47293355A446}" type="slidenum">
              <a:rPr lang="de-DE" smtClean="0"/>
              <a:t>‹Nr.›</a:t>
            </a:fld>
            <a:endParaRPr lang="de-DE"/>
          </a:p>
        </p:txBody>
      </p:sp>
      <p:cxnSp>
        <p:nvCxnSpPr>
          <p:cNvPr id="11" name="Gerade Verbindung 10"/>
          <p:cNvCxnSpPr/>
          <p:nvPr userDrawn="1"/>
        </p:nvCxnSpPr>
        <p:spPr>
          <a:xfrm>
            <a:off x="457200" y="969043"/>
            <a:ext cx="8250238" cy="0"/>
          </a:xfrm>
          <a:prstGeom prst="line">
            <a:avLst/>
          </a:prstGeom>
          <a:ln w="6350" cmpd="sng">
            <a:solidFill>
              <a:srgbClr val="747474"/>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 name="Textplatzhalter 2"/>
          <p:cNvSpPr>
            <a:spLocks noGrp="1"/>
          </p:cNvSpPr>
          <p:nvPr>
            <p:ph type="body" idx="14"/>
          </p:nvPr>
        </p:nvSpPr>
        <p:spPr>
          <a:xfrm>
            <a:off x="4646611" y="1334677"/>
            <a:ext cx="4053795" cy="533135"/>
          </a:xfrm>
        </p:spPr>
        <p:txBody>
          <a:bodyPr anchor="b">
            <a:normAutofit/>
          </a:bodyPr>
          <a:lstStyle>
            <a:lvl1pPr marL="0" indent="0">
              <a:buNone/>
              <a:defRPr sz="1800" b="1" i="0">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5" name="Inhaltsplatzhalter 3"/>
          <p:cNvSpPr>
            <a:spLocks noGrp="1"/>
          </p:cNvSpPr>
          <p:nvPr>
            <p:ph sz="half" idx="15"/>
          </p:nvPr>
        </p:nvSpPr>
        <p:spPr>
          <a:xfrm>
            <a:off x="4646611" y="1867812"/>
            <a:ext cx="4053795" cy="3292740"/>
          </a:xfrm>
        </p:spPr>
        <p:txBody>
          <a:bodyPr>
            <a:normAutofit/>
          </a:bodyPr>
          <a:lstStyle>
            <a:lvl1pPr marL="324000" indent="-277200">
              <a:lnSpc>
                <a:spcPct val="150000"/>
              </a:lnSpc>
              <a:buSzPct val="130000"/>
              <a:buFontTx/>
              <a:buBlip>
                <a:blip r:embed="rId3"/>
              </a:buBlip>
              <a:defRPr sz="1600"/>
            </a:lvl1pPr>
            <a:lvl2pPr marL="0" indent="-277200">
              <a:lnSpc>
                <a:spcPct val="150000"/>
              </a:lnSpc>
              <a:buSzPct val="130000"/>
              <a:buFontTx/>
              <a:buBlip>
                <a:blip r:embed="rId3"/>
              </a:buBlip>
              <a:defRPr sz="16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p:txBody>
      </p:sp>
      <p:sp>
        <p:nvSpPr>
          <p:cNvPr id="16" name="Titel 1"/>
          <p:cNvSpPr>
            <a:spLocks noGrp="1"/>
          </p:cNvSpPr>
          <p:nvPr>
            <p:ph type="title"/>
          </p:nvPr>
        </p:nvSpPr>
        <p:spPr>
          <a:xfrm>
            <a:off x="457200" y="228865"/>
            <a:ext cx="6536267" cy="444235"/>
          </a:xfrm>
        </p:spPr>
        <p:txBody>
          <a:bodyPr lIns="0"/>
          <a:lstStyle/>
          <a:p>
            <a:r>
              <a:rPr lang="de-DE" smtClean="0"/>
              <a:t>Titelmasterformat durch Klicken bearbeiten</a:t>
            </a:r>
            <a:endParaRPr lang="de-DE" dirty="0"/>
          </a:p>
        </p:txBody>
      </p:sp>
      <p:sp>
        <p:nvSpPr>
          <p:cNvPr id="18" name="Untertitel 2"/>
          <p:cNvSpPr>
            <a:spLocks noGrp="1"/>
          </p:cNvSpPr>
          <p:nvPr>
            <p:ph type="subTitle" idx="16"/>
          </p:nvPr>
        </p:nvSpPr>
        <p:spPr>
          <a:xfrm>
            <a:off x="457201" y="605465"/>
            <a:ext cx="6536266" cy="366503"/>
          </a:xfrm>
        </p:spPr>
        <p:txBody>
          <a:bodyPr lIns="0"/>
          <a:lstStyle>
            <a:lvl1pPr marL="0" indent="0" algn="l">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pic>
        <p:nvPicPr>
          <p:cNvPr id="17" name="Bild 16" descr="S-Versicherung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45009" y="337500"/>
            <a:ext cx="1155398" cy="275204"/>
          </a:xfrm>
          <a:prstGeom prst="rect">
            <a:avLst/>
          </a:prstGeom>
        </p:spPr>
      </p:pic>
    </p:spTree>
    <p:extLst>
      <p:ext uri="{BB962C8B-B14F-4D97-AF65-F5344CB8AC3E}">
        <p14:creationId xmlns:p14="http://schemas.microsoft.com/office/powerpoint/2010/main" val="28872855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Sublin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865"/>
            <a:ext cx="6536267" cy="444235"/>
          </a:xfrm>
        </p:spPr>
        <p:txBody>
          <a:bodyPr lIns="0"/>
          <a:lstStyle/>
          <a:p>
            <a:r>
              <a:rPr lang="de-DE" smtClean="0"/>
              <a:t>Titelmasterformat durch Klicken bearbeiten</a:t>
            </a:r>
            <a:endParaRPr lang="de-DE" dirty="0"/>
          </a:p>
        </p:txBody>
      </p:sp>
      <p:sp>
        <p:nvSpPr>
          <p:cNvPr id="4" name="Datumsplatzhalter 3"/>
          <p:cNvSpPr>
            <a:spLocks noGrp="1"/>
          </p:cNvSpPr>
          <p:nvPr>
            <p:ph type="dt" sz="half" idx="10"/>
          </p:nvPr>
        </p:nvSpPr>
        <p:spPr/>
        <p:txBody>
          <a:bodyPr lIns="0"/>
          <a:lstStyle/>
          <a:p>
            <a:r>
              <a:rPr lang="de-DE" smtClean="0"/>
              <a:t>26.04.2018</a:t>
            </a:r>
            <a:endParaRPr lang="de-DE" dirty="0"/>
          </a:p>
        </p:txBody>
      </p:sp>
      <p:sp>
        <p:nvSpPr>
          <p:cNvPr id="5" name="Fußzeilenplatzhalter 4"/>
          <p:cNvSpPr>
            <a:spLocks noGrp="1"/>
          </p:cNvSpPr>
          <p:nvPr>
            <p:ph type="ftr" sz="quarter" idx="11"/>
          </p:nvPr>
        </p:nvSpPr>
        <p:spPr/>
        <p:txBody>
          <a:bodyPr/>
          <a:lstStyle/>
          <a:p>
            <a:r>
              <a:rPr lang="de-DE" smtClean="0"/>
              <a:t>s Versicherung | s Cyber-Protect</a:t>
            </a:r>
            <a:endParaRPr lang="de-DE"/>
          </a:p>
        </p:txBody>
      </p:sp>
      <p:sp>
        <p:nvSpPr>
          <p:cNvPr id="6" name="Foliennummernplatzhalter 5"/>
          <p:cNvSpPr>
            <a:spLocks noGrp="1"/>
          </p:cNvSpPr>
          <p:nvPr>
            <p:ph type="sldNum" sz="quarter" idx="12"/>
          </p:nvPr>
        </p:nvSpPr>
        <p:spPr/>
        <p:txBody>
          <a:bodyPr/>
          <a:lstStyle/>
          <a:p>
            <a:fld id="{09F8C208-A07C-084E-B2C3-47293355A446}" type="slidenum">
              <a:rPr lang="de-DE" smtClean="0"/>
              <a:t>‹Nr.›</a:t>
            </a:fld>
            <a:endParaRPr lang="de-DE"/>
          </a:p>
        </p:txBody>
      </p:sp>
      <p:cxnSp>
        <p:nvCxnSpPr>
          <p:cNvPr id="8" name="Gerade Verbindung 7"/>
          <p:cNvCxnSpPr/>
          <p:nvPr userDrawn="1"/>
        </p:nvCxnSpPr>
        <p:spPr>
          <a:xfrm>
            <a:off x="457201" y="969043"/>
            <a:ext cx="8250237" cy="0"/>
          </a:xfrm>
          <a:prstGeom prst="line">
            <a:avLst/>
          </a:prstGeom>
          <a:ln w="6350" cmpd="sng">
            <a:solidFill>
              <a:srgbClr val="747474"/>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 name="Untertitel 2"/>
          <p:cNvSpPr>
            <a:spLocks noGrp="1"/>
          </p:cNvSpPr>
          <p:nvPr>
            <p:ph type="subTitle" idx="15"/>
          </p:nvPr>
        </p:nvSpPr>
        <p:spPr>
          <a:xfrm>
            <a:off x="457201" y="605465"/>
            <a:ext cx="6536266" cy="366503"/>
          </a:xfrm>
        </p:spPr>
        <p:txBody>
          <a:bodyPr lIns="0"/>
          <a:lstStyle>
            <a:lvl1pPr marL="0" indent="0" algn="l">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pic>
        <p:nvPicPr>
          <p:cNvPr id="12" name="Bild 11" descr="S-Versicherung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09" y="337500"/>
            <a:ext cx="1155398" cy="275204"/>
          </a:xfrm>
          <a:prstGeom prst="rect">
            <a:avLst/>
          </a:prstGeom>
        </p:spPr>
      </p:pic>
    </p:spTree>
    <p:extLst>
      <p:ext uri="{BB962C8B-B14F-4D97-AF65-F5344CB8AC3E}">
        <p14:creationId xmlns:p14="http://schemas.microsoft.com/office/powerpoint/2010/main" val="3856126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ließtext_Diagramm">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333685"/>
            <a:ext cx="2962729" cy="359833"/>
          </a:xfrm>
        </p:spPr>
        <p:txBody>
          <a:bodyPr lIns="0">
            <a:normAutofit/>
          </a:bodyPr>
          <a:lstStyle>
            <a:lvl1pPr marL="0" indent="0">
              <a:buFontTx/>
              <a:buNone/>
              <a:defRPr sz="1400" b="1" i="0">
                <a:solidFill>
                  <a:schemeClr val="accent6">
                    <a:lumMod val="75000"/>
                  </a:schemeClr>
                </a:solidFill>
                <a:latin typeface="Helvetica"/>
              </a:defRPr>
            </a:lvl1pPr>
            <a:lvl2pPr marL="313200" indent="0">
              <a:buFontTx/>
              <a:buNone/>
              <a:defRPr sz="1400">
                <a:solidFill>
                  <a:srgbClr val="878787"/>
                </a:solidFill>
              </a:defRPr>
            </a:lvl2pPr>
            <a:lvl3pPr marL="984600" indent="0">
              <a:buFontTx/>
              <a:buNone/>
              <a:defRPr sz="1400">
                <a:solidFill>
                  <a:srgbClr val="878787"/>
                </a:solidFill>
              </a:defRPr>
            </a:lvl3pPr>
            <a:lvl4pPr marL="1407600" indent="0">
              <a:buFontTx/>
              <a:buNone/>
              <a:defRPr sz="1400">
                <a:solidFill>
                  <a:srgbClr val="878787"/>
                </a:solidFill>
              </a:defRPr>
            </a:lvl4pPr>
            <a:lvl5pPr marL="1720800" indent="0">
              <a:buFontTx/>
              <a:buNone/>
              <a:defRPr sz="1400">
                <a:solidFill>
                  <a:srgbClr val="878787"/>
                </a:solidFill>
              </a:defRPr>
            </a:lvl5pPr>
          </a:lstStyle>
          <a:p>
            <a:pPr lvl="0"/>
            <a:r>
              <a:rPr lang="de-DE" smtClean="0"/>
              <a:t>Textmasterformat bearbeiten</a:t>
            </a:r>
          </a:p>
        </p:txBody>
      </p:sp>
      <p:sp>
        <p:nvSpPr>
          <p:cNvPr id="4" name="Datumsplatzhalter 3"/>
          <p:cNvSpPr>
            <a:spLocks noGrp="1"/>
          </p:cNvSpPr>
          <p:nvPr>
            <p:ph type="dt" sz="half" idx="10"/>
          </p:nvPr>
        </p:nvSpPr>
        <p:spPr/>
        <p:txBody>
          <a:bodyPr lIns="0"/>
          <a:lstStyle/>
          <a:p>
            <a:r>
              <a:rPr lang="de-DE" smtClean="0"/>
              <a:t>26.04.2018</a:t>
            </a:r>
            <a:endParaRPr lang="de-DE"/>
          </a:p>
        </p:txBody>
      </p:sp>
      <p:sp>
        <p:nvSpPr>
          <p:cNvPr id="5" name="Fußzeilenplatzhalter 4"/>
          <p:cNvSpPr>
            <a:spLocks noGrp="1"/>
          </p:cNvSpPr>
          <p:nvPr>
            <p:ph type="ftr" sz="quarter" idx="11"/>
          </p:nvPr>
        </p:nvSpPr>
        <p:spPr/>
        <p:txBody>
          <a:bodyPr/>
          <a:lstStyle/>
          <a:p>
            <a:r>
              <a:rPr lang="de-DE" smtClean="0"/>
              <a:t>s Versicherung | s Cyber-Protect</a:t>
            </a:r>
            <a:endParaRPr lang="de-DE"/>
          </a:p>
        </p:txBody>
      </p:sp>
      <p:sp>
        <p:nvSpPr>
          <p:cNvPr id="6" name="Foliennummernplatzhalter 5"/>
          <p:cNvSpPr>
            <a:spLocks noGrp="1"/>
          </p:cNvSpPr>
          <p:nvPr>
            <p:ph type="sldNum" sz="quarter" idx="12"/>
          </p:nvPr>
        </p:nvSpPr>
        <p:spPr/>
        <p:txBody>
          <a:bodyPr/>
          <a:lstStyle/>
          <a:p>
            <a:fld id="{09F8C208-A07C-084E-B2C3-47293355A446}" type="slidenum">
              <a:rPr lang="de-DE" smtClean="0"/>
              <a:t>‹Nr.›</a:t>
            </a:fld>
            <a:endParaRPr lang="de-DE"/>
          </a:p>
        </p:txBody>
      </p:sp>
      <p:cxnSp>
        <p:nvCxnSpPr>
          <p:cNvPr id="8" name="Gerade Verbindung 7"/>
          <p:cNvCxnSpPr/>
          <p:nvPr userDrawn="1"/>
        </p:nvCxnSpPr>
        <p:spPr>
          <a:xfrm flipV="1">
            <a:off x="457201" y="969344"/>
            <a:ext cx="8250237" cy="2"/>
          </a:xfrm>
          <a:prstGeom prst="line">
            <a:avLst/>
          </a:prstGeom>
          <a:ln w="6350" cmpd="sng">
            <a:solidFill>
              <a:srgbClr val="747474"/>
            </a:solidFill>
            <a:round/>
            <a:headEnd type="none"/>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11" name="Diagramm 10"/>
          <p:cNvGraphicFramePr/>
          <p:nvPr userDrawn="1">
            <p:extLst>
              <p:ext uri="{D42A27DB-BD31-4B8C-83A1-F6EECF244321}">
                <p14:modId xmlns:p14="http://schemas.microsoft.com/office/powerpoint/2010/main" val="1038664109"/>
              </p:ext>
            </p:extLst>
          </p:nvPr>
        </p:nvGraphicFramePr>
        <p:xfrm>
          <a:off x="3551767" y="1102452"/>
          <a:ext cx="5405966" cy="4024982"/>
        </p:xfrm>
        <a:graphic>
          <a:graphicData uri="http://schemas.openxmlformats.org/drawingml/2006/chart">
            <c:chart xmlns:c="http://schemas.openxmlformats.org/drawingml/2006/chart" xmlns:r="http://schemas.openxmlformats.org/officeDocument/2006/relationships" r:id="rId2"/>
          </a:graphicData>
        </a:graphic>
      </p:graphicFrame>
      <p:sp>
        <p:nvSpPr>
          <p:cNvPr id="12" name="Inhaltsplatzhalter 2"/>
          <p:cNvSpPr>
            <a:spLocks noGrp="1"/>
          </p:cNvSpPr>
          <p:nvPr>
            <p:ph idx="14"/>
          </p:nvPr>
        </p:nvSpPr>
        <p:spPr>
          <a:xfrm>
            <a:off x="457200" y="1693518"/>
            <a:ext cx="2962729" cy="359833"/>
          </a:xfrm>
        </p:spPr>
        <p:txBody>
          <a:bodyPr lIns="0">
            <a:normAutofit/>
          </a:bodyPr>
          <a:lstStyle>
            <a:lvl1pPr marL="0" indent="0">
              <a:buFontTx/>
              <a:buNone/>
              <a:defRPr sz="1400">
                <a:solidFill>
                  <a:schemeClr val="accent6">
                    <a:lumMod val="75000"/>
                  </a:schemeClr>
                </a:solidFill>
              </a:defRPr>
            </a:lvl1pPr>
            <a:lvl2pPr marL="313200" indent="0">
              <a:buFontTx/>
              <a:buNone/>
              <a:defRPr sz="1400">
                <a:solidFill>
                  <a:srgbClr val="878787"/>
                </a:solidFill>
              </a:defRPr>
            </a:lvl2pPr>
            <a:lvl3pPr marL="984600" indent="0">
              <a:buFontTx/>
              <a:buNone/>
              <a:defRPr sz="1400">
                <a:solidFill>
                  <a:srgbClr val="878787"/>
                </a:solidFill>
              </a:defRPr>
            </a:lvl3pPr>
            <a:lvl4pPr marL="1407600" indent="0">
              <a:buFontTx/>
              <a:buNone/>
              <a:defRPr sz="1400">
                <a:solidFill>
                  <a:srgbClr val="878787"/>
                </a:solidFill>
              </a:defRPr>
            </a:lvl4pPr>
            <a:lvl5pPr marL="1720800" indent="0">
              <a:buFontTx/>
              <a:buNone/>
              <a:defRPr sz="1400">
                <a:solidFill>
                  <a:srgbClr val="878787"/>
                </a:solidFill>
              </a:defRPr>
            </a:lvl5pPr>
          </a:lstStyle>
          <a:p>
            <a:pPr lvl="0"/>
            <a:r>
              <a:rPr lang="de-DE" smtClean="0"/>
              <a:t>Textmasterformat bearbeiten</a:t>
            </a:r>
          </a:p>
        </p:txBody>
      </p:sp>
      <p:sp>
        <p:nvSpPr>
          <p:cNvPr id="13" name="Titel 1"/>
          <p:cNvSpPr>
            <a:spLocks noGrp="1"/>
          </p:cNvSpPr>
          <p:nvPr>
            <p:ph type="title"/>
          </p:nvPr>
        </p:nvSpPr>
        <p:spPr>
          <a:xfrm>
            <a:off x="457200" y="228865"/>
            <a:ext cx="6536267" cy="444235"/>
          </a:xfrm>
        </p:spPr>
        <p:txBody>
          <a:bodyPr lIns="0"/>
          <a:lstStyle/>
          <a:p>
            <a:r>
              <a:rPr lang="de-DE" smtClean="0"/>
              <a:t>Titelmasterformat durch Klicken bearbeiten</a:t>
            </a:r>
            <a:endParaRPr lang="de-DE" dirty="0"/>
          </a:p>
        </p:txBody>
      </p:sp>
      <p:sp>
        <p:nvSpPr>
          <p:cNvPr id="15" name="Untertitel 2"/>
          <p:cNvSpPr>
            <a:spLocks noGrp="1"/>
          </p:cNvSpPr>
          <p:nvPr>
            <p:ph type="subTitle" idx="15"/>
          </p:nvPr>
        </p:nvSpPr>
        <p:spPr>
          <a:xfrm>
            <a:off x="457201" y="604582"/>
            <a:ext cx="6536266" cy="366503"/>
          </a:xfrm>
        </p:spPr>
        <p:txBody>
          <a:bodyPr lIns="0"/>
          <a:lstStyle>
            <a:lvl1pPr marL="0" indent="0" algn="l">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pic>
        <p:nvPicPr>
          <p:cNvPr id="14" name="Bild 13" descr="S-Versicherung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5009" y="337500"/>
            <a:ext cx="1155398" cy="275204"/>
          </a:xfrm>
          <a:prstGeom prst="rect">
            <a:avLst/>
          </a:prstGeom>
        </p:spPr>
      </p:pic>
    </p:spTree>
    <p:extLst>
      <p:ext uri="{BB962C8B-B14F-4D97-AF65-F5344CB8AC3E}">
        <p14:creationId xmlns:p14="http://schemas.microsoft.com/office/powerpoint/2010/main" val="40523789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Fließtext_Diagramm">
    <p:spTree>
      <p:nvGrpSpPr>
        <p:cNvPr id="1" name=""/>
        <p:cNvGrpSpPr/>
        <p:nvPr/>
      </p:nvGrpSpPr>
      <p:grpSpPr>
        <a:xfrm>
          <a:off x="0" y="0"/>
          <a:ext cx="0" cy="0"/>
          <a:chOff x="0" y="0"/>
          <a:chExt cx="0" cy="0"/>
        </a:xfrm>
      </p:grpSpPr>
      <p:sp>
        <p:nvSpPr>
          <p:cNvPr id="3" name="Inhaltsplatzhalter 2"/>
          <p:cNvSpPr>
            <a:spLocks noGrp="1"/>
          </p:cNvSpPr>
          <p:nvPr>
            <p:ph idx="1"/>
          </p:nvPr>
        </p:nvSpPr>
        <p:spPr>
          <a:xfrm>
            <a:off x="464127" y="4422738"/>
            <a:ext cx="8236280" cy="770317"/>
          </a:xfrm>
        </p:spPr>
        <p:txBody>
          <a:bodyPr lIns="0">
            <a:normAutofit/>
          </a:bodyPr>
          <a:lstStyle>
            <a:lvl1pPr marL="0" indent="0">
              <a:buFontTx/>
              <a:buNone/>
              <a:defRPr sz="1400">
                <a:solidFill>
                  <a:schemeClr val="accent6">
                    <a:lumMod val="75000"/>
                  </a:schemeClr>
                </a:solidFill>
              </a:defRPr>
            </a:lvl1pPr>
            <a:lvl2pPr marL="313200" indent="0">
              <a:buFontTx/>
              <a:buNone/>
              <a:defRPr sz="1400">
                <a:solidFill>
                  <a:srgbClr val="878787"/>
                </a:solidFill>
              </a:defRPr>
            </a:lvl2pPr>
            <a:lvl3pPr marL="984600" indent="0">
              <a:buFontTx/>
              <a:buNone/>
              <a:defRPr sz="1400">
                <a:solidFill>
                  <a:srgbClr val="878787"/>
                </a:solidFill>
              </a:defRPr>
            </a:lvl3pPr>
            <a:lvl4pPr marL="1407600" indent="0">
              <a:buFontTx/>
              <a:buNone/>
              <a:defRPr sz="1400">
                <a:solidFill>
                  <a:srgbClr val="878787"/>
                </a:solidFill>
              </a:defRPr>
            </a:lvl4pPr>
            <a:lvl5pPr marL="1720800" indent="0">
              <a:buFontTx/>
              <a:buNone/>
              <a:defRPr sz="1400">
                <a:solidFill>
                  <a:srgbClr val="878787"/>
                </a:solidFill>
              </a:defRPr>
            </a:lvl5pPr>
          </a:lstStyle>
          <a:p>
            <a:pPr lvl="0"/>
            <a:r>
              <a:rPr lang="de-DE" smtClean="0"/>
              <a:t>Textmasterformat bearbeiten</a:t>
            </a:r>
          </a:p>
        </p:txBody>
      </p:sp>
      <p:sp>
        <p:nvSpPr>
          <p:cNvPr id="4" name="Datumsplatzhalter 3"/>
          <p:cNvSpPr>
            <a:spLocks noGrp="1"/>
          </p:cNvSpPr>
          <p:nvPr>
            <p:ph type="dt" sz="half" idx="10"/>
          </p:nvPr>
        </p:nvSpPr>
        <p:spPr/>
        <p:txBody>
          <a:bodyPr lIns="0"/>
          <a:lstStyle/>
          <a:p>
            <a:r>
              <a:rPr lang="de-DE" smtClean="0"/>
              <a:t>26.04.2018</a:t>
            </a:r>
            <a:endParaRPr lang="de-DE"/>
          </a:p>
        </p:txBody>
      </p:sp>
      <p:sp>
        <p:nvSpPr>
          <p:cNvPr id="5" name="Fußzeilenplatzhalter 4"/>
          <p:cNvSpPr>
            <a:spLocks noGrp="1"/>
          </p:cNvSpPr>
          <p:nvPr>
            <p:ph type="ftr" sz="quarter" idx="11"/>
          </p:nvPr>
        </p:nvSpPr>
        <p:spPr/>
        <p:txBody>
          <a:bodyPr/>
          <a:lstStyle/>
          <a:p>
            <a:r>
              <a:rPr lang="de-DE" smtClean="0"/>
              <a:t>s Versicherung | s Cyber-Protect</a:t>
            </a:r>
            <a:endParaRPr lang="de-DE"/>
          </a:p>
        </p:txBody>
      </p:sp>
      <p:sp>
        <p:nvSpPr>
          <p:cNvPr id="6" name="Foliennummernplatzhalter 5"/>
          <p:cNvSpPr>
            <a:spLocks noGrp="1"/>
          </p:cNvSpPr>
          <p:nvPr>
            <p:ph type="sldNum" sz="quarter" idx="12"/>
          </p:nvPr>
        </p:nvSpPr>
        <p:spPr/>
        <p:txBody>
          <a:bodyPr/>
          <a:lstStyle/>
          <a:p>
            <a:fld id="{09F8C208-A07C-084E-B2C3-47293355A446}" type="slidenum">
              <a:rPr lang="de-DE" smtClean="0"/>
              <a:t>‹Nr.›</a:t>
            </a:fld>
            <a:endParaRPr lang="de-DE"/>
          </a:p>
        </p:txBody>
      </p:sp>
      <p:cxnSp>
        <p:nvCxnSpPr>
          <p:cNvPr id="8" name="Gerade Verbindung 7"/>
          <p:cNvCxnSpPr/>
          <p:nvPr userDrawn="1"/>
        </p:nvCxnSpPr>
        <p:spPr>
          <a:xfrm>
            <a:off x="457200" y="968879"/>
            <a:ext cx="8250238" cy="0"/>
          </a:xfrm>
          <a:prstGeom prst="line">
            <a:avLst/>
          </a:prstGeom>
          <a:ln w="6350" cmpd="sng">
            <a:solidFill>
              <a:srgbClr val="747474"/>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 name="Inhaltsplatzhalter 2"/>
          <p:cNvSpPr>
            <a:spLocks noGrp="1"/>
          </p:cNvSpPr>
          <p:nvPr>
            <p:ph idx="14"/>
          </p:nvPr>
        </p:nvSpPr>
        <p:spPr>
          <a:xfrm>
            <a:off x="457200" y="1333685"/>
            <a:ext cx="2967628" cy="359833"/>
          </a:xfrm>
        </p:spPr>
        <p:txBody>
          <a:bodyPr lIns="0">
            <a:normAutofit/>
          </a:bodyPr>
          <a:lstStyle>
            <a:lvl1pPr marL="0" indent="0">
              <a:buFontTx/>
              <a:buNone/>
              <a:defRPr sz="1400" b="1" i="0">
                <a:solidFill>
                  <a:schemeClr val="accent6">
                    <a:lumMod val="75000"/>
                  </a:schemeClr>
                </a:solidFill>
                <a:latin typeface="Helvetica"/>
              </a:defRPr>
            </a:lvl1pPr>
            <a:lvl2pPr marL="313200" indent="0">
              <a:buFontTx/>
              <a:buNone/>
              <a:defRPr sz="1400">
                <a:solidFill>
                  <a:srgbClr val="878787"/>
                </a:solidFill>
              </a:defRPr>
            </a:lvl2pPr>
            <a:lvl3pPr marL="984600" indent="0">
              <a:buFontTx/>
              <a:buNone/>
              <a:defRPr sz="1400">
                <a:solidFill>
                  <a:srgbClr val="878787"/>
                </a:solidFill>
              </a:defRPr>
            </a:lvl3pPr>
            <a:lvl4pPr marL="1407600" indent="0">
              <a:buFontTx/>
              <a:buNone/>
              <a:defRPr sz="1400">
                <a:solidFill>
                  <a:srgbClr val="878787"/>
                </a:solidFill>
              </a:defRPr>
            </a:lvl4pPr>
            <a:lvl5pPr marL="1720800" indent="0">
              <a:buFontTx/>
              <a:buNone/>
              <a:defRPr sz="1400">
                <a:solidFill>
                  <a:srgbClr val="878787"/>
                </a:solidFill>
              </a:defRPr>
            </a:lvl5pPr>
          </a:lstStyle>
          <a:p>
            <a:pPr lvl="0"/>
            <a:r>
              <a:rPr lang="de-DE" smtClean="0"/>
              <a:t>Textmasterformat bearbeiten</a:t>
            </a:r>
          </a:p>
        </p:txBody>
      </p:sp>
      <p:sp>
        <p:nvSpPr>
          <p:cNvPr id="12" name="Titel 1"/>
          <p:cNvSpPr>
            <a:spLocks noGrp="1"/>
          </p:cNvSpPr>
          <p:nvPr>
            <p:ph type="title"/>
          </p:nvPr>
        </p:nvSpPr>
        <p:spPr>
          <a:xfrm>
            <a:off x="457200" y="228865"/>
            <a:ext cx="6536267" cy="444235"/>
          </a:xfrm>
        </p:spPr>
        <p:txBody>
          <a:bodyPr lIns="0"/>
          <a:lstStyle/>
          <a:p>
            <a:r>
              <a:rPr lang="de-DE" smtClean="0"/>
              <a:t>Titelmasterformat durch Klicken bearbeiten</a:t>
            </a:r>
            <a:endParaRPr lang="de-DE" dirty="0"/>
          </a:p>
        </p:txBody>
      </p:sp>
      <p:sp>
        <p:nvSpPr>
          <p:cNvPr id="14" name="Untertitel 2"/>
          <p:cNvSpPr>
            <a:spLocks noGrp="1"/>
          </p:cNvSpPr>
          <p:nvPr>
            <p:ph type="subTitle" idx="15"/>
          </p:nvPr>
        </p:nvSpPr>
        <p:spPr>
          <a:xfrm>
            <a:off x="457201" y="605465"/>
            <a:ext cx="6536266" cy="366503"/>
          </a:xfrm>
        </p:spPr>
        <p:txBody>
          <a:bodyPr lIns="0"/>
          <a:lstStyle>
            <a:lvl1pPr marL="0" indent="0" algn="l">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pic>
        <p:nvPicPr>
          <p:cNvPr id="13" name="Bild 12" descr="S-Versicherung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09" y="337500"/>
            <a:ext cx="1155398" cy="275204"/>
          </a:xfrm>
          <a:prstGeom prst="rect">
            <a:avLst/>
          </a:prstGeom>
        </p:spPr>
      </p:pic>
      <p:sp>
        <p:nvSpPr>
          <p:cNvPr id="15" name="Inhaltsplatzhalter 2"/>
          <p:cNvSpPr>
            <a:spLocks noGrp="1"/>
          </p:cNvSpPr>
          <p:nvPr>
            <p:ph idx="16"/>
          </p:nvPr>
        </p:nvSpPr>
        <p:spPr>
          <a:xfrm>
            <a:off x="457199" y="1804989"/>
            <a:ext cx="8243207" cy="2295950"/>
          </a:xfrm>
        </p:spPr>
        <p:txBody>
          <a:bodyPr lIns="0">
            <a:normAutofit/>
          </a:bodyPr>
          <a:lstStyle>
            <a:lvl1pPr marL="0" indent="0">
              <a:buFontTx/>
              <a:buNone/>
              <a:defRPr sz="1400">
                <a:solidFill>
                  <a:schemeClr val="accent6">
                    <a:lumMod val="75000"/>
                  </a:schemeClr>
                </a:solidFill>
              </a:defRPr>
            </a:lvl1pPr>
            <a:lvl2pPr marL="313200" indent="0">
              <a:buFontTx/>
              <a:buNone/>
              <a:defRPr sz="1400">
                <a:solidFill>
                  <a:srgbClr val="878787"/>
                </a:solidFill>
              </a:defRPr>
            </a:lvl2pPr>
            <a:lvl3pPr marL="984600" indent="0">
              <a:buFontTx/>
              <a:buNone/>
              <a:defRPr sz="1400">
                <a:solidFill>
                  <a:srgbClr val="878787"/>
                </a:solidFill>
              </a:defRPr>
            </a:lvl3pPr>
            <a:lvl4pPr marL="1407600" indent="0">
              <a:buFontTx/>
              <a:buNone/>
              <a:defRPr sz="1400">
                <a:solidFill>
                  <a:srgbClr val="878787"/>
                </a:solidFill>
              </a:defRPr>
            </a:lvl4pPr>
            <a:lvl5pPr marL="1720800" indent="0">
              <a:buFontTx/>
              <a:buNone/>
              <a:defRPr sz="1400">
                <a:solidFill>
                  <a:srgbClr val="878787"/>
                </a:solidFill>
              </a:defRPr>
            </a:lvl5pPr>
          </a:lstStyle>
          <a:p>
            <a:pPr lvl="0"/>
            <a:r>
              <a:rPr lang="de-DE" smtClean="0"/>
              <a:t>Textmasterformat bearbeiten</a:t>
            </a:r>
          </a:p>
        </p:txBody>
      </p:sp>
    </p:spTree>
    <p:extLst>
      <p:ext uri="{BB962C8B-B14F-4D97-AF65-F5344CB8AC3E}">
        <p14:creationId xmlns:p14="http://schemas.microsoft.com/office/powerpoint/2010/main" val="32849986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Fließtext_Diagramm">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338221"/>
            <a:ext cx="3969657" cy="1696356"/>
          </a:xfrm>
        </p:spPr>
        <p:txBody>
          <a:bodyPr lIns="0">
            <a:normAutofit/>
          </a:bodyPr>
          <a:lstStyle>
            <a:lvl1pPr marL="0" indent="0">
              <a:buFontTx/>
              <a:buNone/>
              <a:defRPr sz="1400">
                <a:solidFill>
                  <a:schemeClr val="accent6">
                    <a:lumMod val="75000"/>
                  </a:schemeClr>
                </a:solidFill>
              </a:defRPr>
            </a:lvl1pPr>
            <a:lvl2pPr marL="313200" indent="0">
              <a:buFontTx/>
              <a:buNone/>
              <a:defRPr sz="1400">
                <a:solidFill>
                  <a:srgbClr val="878787"/>
                </a:solidFill>
              </a:defRPr>
            </a:lvl2pPr>
            <a:lvl3pPr marL="984600" indent="0">
              <a:buFontTx/>
              <a:buNone/>
              <a:defRPr sz="1400">
                <a:solidFill>
                  <a:srgbClr val="878787"/>
                </a:solidFill>
              </a:defRPr>
            </a:lvl3pPr>
            <a:lvl4pPr marL="1407600" indent="0">
              <a:buFontTx/>
              <a:buNone/>
              <a:defRPr sz="1400">
                <a:solidFill>
                  <a:srgbClr val="878787"/>
                </a:solidFill>
              </a:defRPr>
            </a:lvl4pPr>
            <a:lvl5pPr marL="1720800" indent="0">
              <a:buFontTx/>
              <a:buNone/>
              <a:defRPr sz="1400">
                <a:solidFill>
                  <a:srgbClr val="878787"/>
                </a:solidFill>
              </a:defRPr>
            </a:lvl5pPr>
          </a:lstStyle>
          <a:p>
            <a:pPr lvl="0"/>
            <a:r>
              <a:rPr lang="de-DE" smtClean="0"/>
              <a:t>Textmasterformat bearbeiten</a:t>
            </a:r>
          </a:p>
        </p:txBody>
      </p:sp>
      <p:sp>
        <p:nvSpPr>
          <p:cNvPr id="4" name="Datumsplatzhalter 3"/>
          <p:cNvSpPr>
            <a:spLocks noGrp="1"/>
          </p:cNvSpPr>
          <p:nvPr>
            <p:ph type="dt" sz="half" idx="10"/>
          </p:nvPr>
        </p:nvSpPr>
        <p:spPr/>
        <p:txBody>
          <a:bodyPr lIns="0"/>
          <a:lstStyle/>
          <a:p>
            <a:r>
              <a:rPr lang="de-DE" smtClean="0"/>
              <a:t>26.04.2018</a:t>
            </a:r>
            <a:endParaRPr lang="de-DE"/>
          </a:p>
        </p:txBody>
      </p:sp>
      <p:sp>
        <p:nvSpPr>
          <p:cNvPr id="5" name="Fußzeilenplatzhalter 4"/>
          <p:cNvSpPr>
            <a:spLocks noGrp="1"/>
          </p:cNvSpPr>
          <p:nvPr>
            <p:ph type="ftr" sz="quarter" idx="11"/>
          </p:nvPr>
        </p:nvSpPr>
        <p:spPr/>
        <p:txBody>
          <a:bodyPr/>
          <a:lstStyle/>
          <a:p>
            <a:r>
              <a:rPr lang="de-DE" smtClean="0"/>
              <a:t>s Versicherung | s Cyber-Protect</a:t>
            </a:r>
            <a:endParaRPr lang="de-DE"/>
          </a:p>
        </p:txBody>
      </p:sp>
      <p:sp>
        <p:nvSpPr>
          <p:cNvPr id="6" name="Foliennummernplatzhalter 5"/>
          <p:cNvSpPr>
            <a:spLocks noGrp="1"/>
          </p:cNvSpPr>
          <p:nvPr>
            <p:ph type="sldNum" sz="quarter" idx="12"/>
          </p:nvPr>
        </p:nvSpPr>
        <p:spPr/>
        <p:txBody>
          <a:bodyPr/>
          <a:lstStyle/>
          <a:p>
            <a:fld id="{09F8C208-A07C-084E-B2C3-47293355A446}" type="slidenum">
              <a:rPr lang="de-DE" smtClean="0"/>
              <a:t>‹Nr.›</a:t>
            </a:fld>
            <a:endParaRPr lang="de-DE"/>
          </a:p>
        </p:txBody>
      </p:sp>
      <p:cxnSp>
        <p:nvCxnSpPr>
          <p:cNvPr id="8" name="Gerade Verbindung 7"/>
          <p:cNvCxnSpPr/>
          <p:nvPr userDrawn="1"/>
        </p:nvCxnSpPr>
        <p:spPr>
          <a:xfrm>
            <a:off x="457201" y="968879"/>
            <a:ext cx="8250237" cy="0"/>
          </a:xfrm>
          <a:prstGeom prst="line">
            <a:avLst/>
          </a:prstGeom>
          <a:ln w="6350" cmpd="sng">
            <a:solidFill>
              <a:srgbClr val="747474"/>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 name="Inhaltsplatzhalter 2"/>
          <p:cNvSpPr>
            <a:spLocks noGrp="1"/>
          </p:cNvSpPr>
          <p:nvPr>
            <p:ph idx="14"/>
          </p:nvPr>
        </p:nvSpPr>
        <p:spPr>
          <a:xfrm>
            <a:off x="4717143" y="1338221"/>
            <a:ext cx="3983264" cy="1696356"/>
          </a:xfrm>
        </p:spPr>
        <p:txBody>
          <a:bodyPr>
            <a:normAutofit/>
          </a:bodyPr>
          <a:lstStyle>
            <a:lvl1pPr marL="0" indent="0">
              <a:buFontTx/>
              <a:buNone/>
              <a:defRPr sz="1400">
                <a:solidFill>
                  <a:schemeClr val="accent6">
                    <a:lumMod val="75000"/>
                  </a:schemeClr>
                </a:solidFill>
              </a:defRPr>
            </a:lvl1pPr>
            <a:lvl2pPr marL="313200" indent="0">
              <a:buFontTx/>
              <a:buNone/>
              <a:defRPr sz="1400">
                <a:solidFill>
                  <a:srgbClr val="878787"/>
                </a:solidFill>
              </a:defRPr>
            </a:lvl2pPr>
            <a:lvl3pPr marL="984600" indent="0">
              <a:buFontTx/>
              <a:buNone/>
              <a:defRPr sz="1400">
                <a:solidFill>
                  <a:srgbClr val="878787"/>
                </a:solidFill>
              </a:defRPr>
            </a:lvl3pPr>
            <a:lvl4pPr marL="1407600" indent="0">
              <a:buFontTx/>
              <a:buNone/>
              <a:defRPr sz="1400">
                <a:solidFill>
                  <a:srgbClr val="878787"/>
                </a:solidFill>
              </a:defRPr>
            </a:lvl4pPr>
            <a:lvl5pPr marL="1720800" indent="0">
              <a:buFontTx/>
              <a:buNone/>
              <a:defRPr sz="1400">
                <a:solidFill>
                  <a:srgbClr val="878787"/>
                </a:solidFill>
              </a:defRPr>
            </a:lvl5pPr>
          </a:lstStyle>
          <a:p>
            <a:pPr lvl="0"/>
            <a:r>
              <a:rPr lang="de-DE" smtClean="0"/>
              <a:t>Textmasterformat bearbeiten</a:t>
            </a:r>
          </a:p>
        </p:txBody>
      </p:sp>
      <p:graphicFrame>
        <p:nvGraphicFramePr>
          <p:cNvPr id="12" name="Diagramm 11"/>
          <p:cNvGraphicFramePr/>
          <p:nvPr userDrawn="1">
            <p:extLst>
              <p:ext uri="{D42A27DB-BD31-4B8C-83A1-F6EECF244321}">
                <p14:modId xmlns:p14="http://schemas.microsoft.com/office/powerpoint/2010/main" val="1902156625"/>
              </p:ext>
            </p:extLst>
          </p:nvPr>
        </p:nvGraphicFramePr>
        <p:xfrm>
          <a:off x="457200" y="2978072"/>
          <a:ext cx="8261350" cy="2158995"/>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el 1"/>
          <p:cNvSpPr>
            <a:spLocks noGrp="1"/>
          </p:cNvSpPr>
          <p:nvPr>
            <p:ph type="title"/>
          </p:nvPr>
        </p:nvSpPr>
        <p:spPr>
          <a:xfrm>
            <a:off x="457200" y="228865"/>
            <a:ext cx="6536267" cy="444235"/>
          </a:xfrm>
        </p:spPr>
        <p:txBody>
          <a:bodyPr lIns="0"/>
          <a:lstStyle/>
          <a:p>
            <a:r>
              <a:rPr lang="de-DE" smtClean="0"/>
              <a:t>Titelmasterformat durch Klicken bearbeiten</a:t>
            </a:r>
            <a:endParaRPr lang="de-DE" dirty="0"/>
          </a:p>
        </p:txBody>
      </p:sp>
      <p:sp>
        <p:nvSpPr>
          <p:cNvPr id="15" name="Untertitel 2"/>
          <p:cNvSpPr>
            <a:spLocks noGrp="1"/>
          </p:cNvSpPr>
          <p:nvPr>
            <p:ph type="subTitle" idx="15"/>
          </p:nvPr>
        </p:nvSpPr>
        <p:spPr>
          <a:xfrm>
            <a:off x="457201" y="605465"/>
            <a:ext cx="6536266" cy="366503"/>
          </a:xfrm>
        </p:spPr>
        <p:txBody>
          <a:bodyPr lIns="0"/>
          <a:lstStyle>
            <a:lvl1pPr marL="0" indent="0" algn="l">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pic>
        <p:nvPicPr>
          <p:cNvPr id="14" name="Bild 13" descr="S-Versicherung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5009" y="337500"/>
            <a:ext cx="1155398" cy="275204"/>
          </a:xfrm>
          <a:prstGeom prst="rect">
            <a:avLst/>
          </a:prstGeom>
        </p:spPr>
      </p:pic>
    </p:spTree>
    <p:extLst>
      <p:ext uri="{BB962C8B-B14F-4D97-AF65-F5344CB8AC3E}">
        <p14:creationId xmlns:p14="http://schemas.microsoft.com/office/powerpoint/2010/main" val="33592204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elfolie_grau">
    <p:spTree>
      <p:nvGrpSpPr>
        <p:cNvPr id="1" name=""/>
        <p:cNvGrpSpPr/>
        <p:nvPr/>
      </p:nvGrpSpPr>
      <p:grpSpPr>
        <a:xfrm>
          <a:off x="0" y="0"/>
          <a:ext cx="0" cy="0"/>
          <a:chOff x="0" y="0"/>
          <a:chExt cx="0" cy="0"/>
        </a:xfrm>
      </p:grpSpPr>
      <p:sp>
        <p:nvSpPr>
          <p:cNvPr id="7" name="Textfeld 6"/>
          <p:cNvSpPr txBox="1"/>
          <p:nvPr userDrawn="1"/>
        </p:nvSpPr>
        <p:spPr>
          <a:xfrm>
            <a:off x="0" y="2952750"/>
            <a:ext cx="9144000" cy="2762250"/>
          </a:xfrm>
          <a:prstGeom prst="rect">
            <a:avLst/>
          </a:prstGeom>
          <a:solidFill>
            <a:srgbClr val="B2B2B2"/>
          </a:solidFill>
        </p:spPr>
        <p:txBody>
          <a:bodyPr wrap="square" rtlCol="0">
            <a:spAutoFit/>
          </a:bodyPr>
          <a:lstStyle/>
          <a:p>
            <a:endParaRPr lang="de-DE" dirty="0"/>
          </a:p>
        </p:txBody>
      </p:sp>
      <p:sp>
        <p:nvSpPr>
          <p:cNvPr id="2" name="Titel 1"/>
          <p:cNvSpPr>
            <a:spLocks noGrp="1"/>
          </p:cNvSpPr>
          <p:nvPr>
            <p:ph type="ctrTitle"/>
          </p:nvPr>
        </p:nvSpPr>
        <p:spPr>
          <a:xfrm>
            <a:off x="457200" y="2334055"/>
            <a:ext cx="8001000" cy="666322"/>
          </a:xfrm>
        </p:spPr>
        <p:txBody>
          <a:bodyPr lIns="0"/>
          <a:lstStyle/>
          <a:p>
            <a:r>
              <a:rPr lang="de-DE" smtClean="0"/>
              <a:t>Titelmasterformat durch Klicken bearbeiten</a:t>
            </a:r>
            <a:endParaRPr lang="de-DE" dirty="0"/>
          </a:p>
        </p:txBody>
      </p:sp>
      <p:sp>
        <p:nvSpPr>
          <p:cNvPr id="3" name="Untertitel 2"/>
          <p:cNvSpPr>
            <a:spLocks noGrp="1"/>
          </p:cNvSpPr>
          <p:nvPr>
            <p:ph type="subTitle" idx="1"/>
          </p:nvPr>
        </p:nvSpPr>
        <p:spPr>
          <a:xfrm>
            <a:off x="457200" y="3121798"/>
            <a:ext cx="7315200" cy="791176"/>
          </a:xfrm>
        </p:spPr>
        <p:txBody>
          <a:bodyPr lIns="0"/>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pic>
        <p:nvPicPr>
          <p:cNvPr id="6" name="Bild 5" descr="S-Versicherung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09" y="337500"/>
            <a:ext cx="1155398" cy="275204"/>
          </a:xfrm>
          <a:prstGeom prst="rect">
            <a:avLst/>
          </a:prstGeom>
        </p:spPr>
      </p:pic>
    </p:spTree>
    <p:extLst>
      <p:ext uri="{BB962C8B-B14F-4D97-AF65-F5344CB8AC3E}">
        <p14:creationId xmlns:p14="http://schemas.microsoft.com/office/powerpoint/2010/main" val="42134566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elfolie_Foto">
    <p:spTree>
      <p:nvGrpSpPr>
        <p:cNvPr id="1" name=""/>
        <p:cNvGrpSpPr/>
        <p:nvPr/>
      </p:nvGrpSpPr>
      <p:grpSpPr>
        <a:xfrm>
          <a:off x="0" y="0"/>
          <a:ext cx="0" cy="0"/>
          <a:chOff x="0" y="0"/>
          <a:chExt cx="0" cy="0"/>
        </a:xfrm>
      </p:grpSpPr>
      <p:pic>
        <p:nvPicPr>
          <p:cNvPr id="6" name="Bild 5" descr="titel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60161"/>
            <a:ext cx="9144000" cy="2895600"/>
          </a:xfrm>
          <a:prstGeom prst="rect">
            <a:avLst/>
          </a:prstGeom>
        </p:spPr>
      </p:pic>
      <p:sp>
        <p:nvSpPr>
          <p:cNvPr id="2" name="Titel 1"/>
          <p:cNvSpPr>
            <a:spLocks noGrp="1"/>
          </p:cNvSpPr>
          <p:nvPr>
            <p:ph type="ctrTitle"/>
          </p:nvPr>
        </p:nvSpPr>
        <p:spPr>
          <a:xfrm>
            <a:off x="457200" y="2334055"/>
            <a:ext cx="8001000" cy="666322"/>
          </a:xfrm>
        </p:spPr>
        <p:txBody>
          <a:bodyPr lIns="0"/>
          <a:lstStyle/>
          <a:p>
            <a:r>
              <a:rPr lang="de-DE" smtClean="0"/>
              <a:t>Titelmasterformat durch Klicken bearbeiten</a:t>
            </a:r>
            <a:endParaRPr lang="de-DE" dirty="0"/>
          </a:p>
        </p:txBody>
      </p:sp>
      <p:sp>
        <p:nvSpPr>
          <p:cNvPr id="3" name="Untertitel 2"/>
          <p:cNvSpPr>
            <a:spLocks noGrp="1"/>
          </p:cNvSpPr>
          <p:nvPr>
            <p:ph type="subTitle" idx="1"/>
          </p:nvPr>
        </p:nvSpPr>
        <p:spPr>
          <a:xfrm>
            <a:off x="457200" y="3121798"/>
            <a:ext cx="7315200" cy="791176"/>
          </a:xfrm>
        </p:spPr>
        <p:txBody>
          <a:bodyPr lIns="0"/>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pic>
        <p:nvPicPr>
          <p:cNvPr id="7" name="Bild 6" descr="S-Versicherung_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5009" y="337500"/>
            <a:ext cx="1155398" cy="275204"/>
          </a:xfrm>
          <a:prstGeom prst="rect">
            <a:avLst/>
          </a:prstGeom>
        </p:spPr>
      </p:pic>
    </p:spTree>
    <p:extLst>
      <p:ext uri="{BB962C8B-B14F-4D97-AF65-F5344CB8AC3E}">
        <p14:creationId xmlns:p14="http://schemas.microsoft.com/office/powerpoint/2010/main" val="25347626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p:cNvSpPr>
            <a:spLocks noGrp="1"/>
          </p:cNvSpPr>
          <p:nvPr>
            <p:ph type="title"/>
          </p:nvPr>
        </p:nvSpPr>
        <p:spPr>
          <a:xfrm>
            <a:off x="457200" y="3039794"/>
            <a:ext cx="8229600" cy="444235"/>
          </a:xfrm>
        </p:spPr>
        <p:txBody>
          <a:bodyPr lIns="0"/>
          <a:lstStyle/>
          <a:p>
            <a:r>
              <a:rPr lang="de-DE" smtClean="0"/>
              <a:t>Titelmasterformat durch Klicken bearbeiten</a:t>
            </a:r>
            <a:endParaRPr lang="de-DE" dirty="0"/>
          </a:p>
        </p:txBody>
      </p:sp>
      <p:cxnSp>
        <p:nvCxnSpPr>
          <p:cNvPr id="8" name="Gerade Verbindung 7"/>
          <p:cNvCxnSpPr/>
          <p:nvPr userDrawn="1"/>
        </p:nvCxnSpPr>
        <p:spPr>
          <a:xfrm>
            <a:off x="571718" y="973344"/>
            <a:ext cx="8115082" cy="0"/>
          </a:xfrm>
          <a:prstGeom prst="line">
            <a:avLst/>
          </a:prstGeom>
          <a:ln w="6350" cmpd="sng">
            <a:solidFill>
              <a:srgbClr val="747474"/>
            </a:solidFill>
            <a:round/>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10" name="Bild 9" descr="S-Versicherung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125" y="300603"/>
            <a:ext cx="1210425" cy="378847"/>
          </a:xfrm>
          <a:prstGeom prst="rect">
            <a:avLst/>
          </a:prstGeom>
        </p:spPr>
      </p:pic>
      <p:pic>
        <p:nvPicPr>
          <p:cNvPr id="7" name="Bild 6" descr="titel.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895600"/>
          </a:xfrm>
          <a:prstGeom prst="rect">
            <a:avLst/>
          </a:prstGeom>
        </p:spPr>
      </p:pic>
      <p:sp>
        <p:nvSpPr>
          <p:cNvPr id="6" name="Textfeld 5"/>
          <p:cNvSpPr txBox="1"/>
          <p:nvPr userDrawn="1"/>
        </p:nvSpPr>
        <p:spPr>
          <a:xfrm>
            <a:off x="0" y="0"/>
            <a:ext cx="9144000" cy="2905200"/>
          </a:xfrm>
          <a:prstGeom prst="rect">
            <a:avLst/>
          </a:prstGeom>
          <a:solidFill>
            <a:srgbClr val="C2E8F2"/>
          </a:solidFill>
        </p:spPr>
        <p:txBody>
          <a:bodyPr wrap="square" rtlCol="0">
            <a:spAutoFit/>
          </a:bodyPr>
          <a:lstStyle/>
          <a:p>
            <a:endParaRPr lang="de-DE" dirty="0"/>
          </a:p>
        </p:txBody>
      </p:sp>
      <p:pic>
        <p:nvPicPr>
          <p:cNvPr id="11" name="Bild 10" descr="S-Versicherung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45009" y="337500"/>
            <a:ext cx="1155398" cy="275204"/>
          </a:xfrm>
          <a:prstGeom prst="rect">
            <a:avLst/>
          </a:prstGeom>
        </p:spPr>
      </p:pic>
    </p:spTree>
    <p:extLst>
      <p:ext uri="{BB962C8B-B14F-4D97-AF65-F5344CB8AC3E}">
        <p14:creationId xmlns:p14="http://schemas.microsoft.com/office/powerpoint/2010/main" val="12525842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haltsverzeichnis">
    <p:spTree>
      <p:nvGrpSpPr>
        <p:cNvPr id="1" name=""/>
        <p:cNvGrpSpPr/>
        <p:nvPr/>
      </p:nvGrpSpPr>
      <p:grpSpPr>
        <a:xfrm>
          <a:off x="0" y="0"/>
          <a:ext cx="0" cy="0"/>
          <a:chOff x="0" y="0"/>
          <a:chExt cx="0" cy="0"/>
        </a:xfrm>
      </p:grpSpPr>
      <p:sp>
        <p:nvSpPr>
          <p:cNvPr id="2" name="Titel 1"/>
          <p:cNvSpPr>
            <a:spLocks noGrp="1"/>
          </p:cNvSpPr>
          <p:nvPr>
            <p:ph type="title"/>
          </p:nvPr>
        </p:nvSpPr>
        <p:spPr>
          <a:xfrm>
            <a:off x="457200" y="3039794"/>
            <a:ext cx="8229600" cy="444235"/>
          </a:xfrm>
        </p:spPr>
        <p:txBody>
          <a:bodyPr lIns="0"/>
          <a:lstStyle/>
          <a:p>
            <a:r>
              <a:rPr lang="de-DE" smtClean="0"/>
              <a:t>Titelmasterformat durch Klicken bearbeiten</a:t>
            </a:r>
            <a:endParaRPr lang="de-DE" dirty="0"/>
          </a:p>
        </p:txBody>
      </p:sp>
      <p:cxnSp>
        <p:nvCxnSpPr>
          <p:cNvPr id="8" name="Gerade Verbindung 7"/>
          <p:cNvCxnSpPr/>
          <p:nvPr userDrawn="1"/>
        </p:nvCxnSpPr>
        <p:spPr>
          <a:xfrm>
            <a:off x="571718" y="973344"/>
            <a:ext cx="8115082" cy="0"/>
          </a:xfrm>
          <a:prstGeom prst="line">
            <a:avLst/>
          </a:prstGeom>
          <a:ln w="6350" cmpd="sng">
            <a:solidFill>
              <a:srgbClr val="747474"/>
            </a:solidFill>
            <a:round/>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10" name="Bild 9" descr="S-Versicherung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8125" y="300603"/>
            <a:ext cx="1210425" cy="378847"/>
          </a:xfrm>
          <a:prstGeom prst="rect">
            <a:avLst/>
          </a:prstGeom>
        </p:spPr>
      </p:pic>
      <p:pic>
        <p:nvPicPr>
          <p:cNvPr id="7" name="Bild 6" descr="titel.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2895600"/>
          </a:xfrm>
          <a:prstGeom prst="rect">
            <a:avLst/>
          </a:prstGeom>
        </p:spPr>
      </p:pic>
      <p:sp>
        <p:nvSpPr>
          <p:cNvPr id="6" name="Textfeld 5"/>
          <p:cNvSpPr txBox="1"/>
          <p:nvPr userDrawn="1"/>
        </p:nvSpPr>
        <p:spPr>
          <a:xfrm>
            <a:off x="0" y="0"/>
            <a:ext cx="9144000" cy="2905200"/>
          </a:xfrm>
          <a:prstGeom prst="rect">
            <a:avLst/>
          </a:prstGeom>
          <a:solidFill>
            <a:srgbClr val="B2B2B2"/>
          </a:solidFill>
        </p:spPr>
        <p:txBody>
          <a:bodyPr wrap="square" rtlCol="0">
            <a:spAutoFit/>
          </a:bodyPr>
          <a:lstStyle/>
          <a:p>
            <a:endParaRPr lang="de-DE" dirty="0"/>
          </a:p>
        </p:txBody>
      </p:sp>
      <p:pic>
        <p:nvPicPr>
          <p:cNvPr id="9" name="Bild 8" descr="S-Versicherung_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45009" y="337500"/>
            <a:ext cx="1155398" cy="275204"/>
          </a:xfrm>
          <a:prstGeom prst="rect">
            <a:avLst/>
          </a:prstGeom>
        </p:spPr>
      </p:pic>
    </p:spTree>
    <p:extLst>
      <p:ext uri="{BB962C8B-B14F-4D97-AF65-F5344CB8AC3E}">
        <p14:creationId xmlns:p14="http://schemas.microsoft.com/office/powerpoint/2010/main" val="28070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Inhaltsverzeichnis">
    <p:spTree>
      <p:nvGrpSpPr>
        <p:cNvPr id="1" name=""/>
        <p:cNvGrpSpPr/>
        <p:nvPr/>
      </p:nvGrpSpPr>
      <p:grpSpPr>
        <a:xfrm>
          <a:off x="0" y="0"/>
          <a:ext cx="0" cy="0"/>
          <a:chOff x="0" y="0"/>
          <a:chExt cx="0" cy="0"/>
        </a:xfrm>
      </p:grpSpPr>
      <p:sp>
        <p:nvSpPr>
          <p:cNvPr id="2" name="Titel 1"/>
          <p:cNvSpPr>
            <a:spLocks noGrp="1"/>
          </p:cNvSpPr>
          <p:nvPr>
            <p:ph type="title"/>
          </p:nvPr>
        </p:nvSpPr>
        <p:spPr>
          <a:xfrm>
            <a:off x="457200" y="3039794"/>
            <a:ext cx="8229600" cy="444235"/>
          </a:xfrm>
        </p:spPr>
        <p:txBody>
          <a:bodyPr lIns="0"/>
          <a:lstStyle/>
          <a:p>
            <a:r>
              <a:rPr lang="de-DE" smtClean="0"/>
              <a:t>Titelmasterformat durch Klicken bearbeiten</a:t>
            </a:r>
            <a:endParaRPr lang="de-DE" dirty="0"/>
          </a:p>
        </p:txBody>
      </p:sp>
      <p:pic>
        <p:nvPicPr>
          <p:cNvPr id="4" name="Bild 3" descr="titel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0"/>
            <a:ext cx="9144000" cy="2895600"/>
          </a:xfrm>
          <a:prstGeom prst="rect">
            <a:avLst/>
          </a:prstGeom>
        </p:spPr>
      </p:pic>
    </p:spTree>
    <p:extLst>
      <p:ext uri="{BB962C8B-B14F-4D97-AF65-F5344CB8AC3E}">
        <p14:creationId xmlns:p14="http://schemas.microsoft.com/office/powerpoint/2010/main" val="5015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_Fließ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865"/>
            <a:ext cx="6536267" cy="444235"/>
          </a:xfrm>
        </p:spPr>
        <p:txBody>
          <a:bodyPr lIns="0"/>
          <a:lstStyle/>
          <a:p>
            <a:r>
              <a:rPr lang="de-DE" smtClean="0"/>
              <a:t>Titelmasterformat durch Klicken bearbeiten</a:t>
            </a:r>
            <a:endParaRPr lang="de-DE" dirty="0"/>
          </a:p>
        </p:txBody>
      </p:sp>
      <p:sp>
        <p:nvSpPr>
          <p:cNvPr id="3" name="Inhaltsplatzhalter 2"/>
          <p:cNvSpPr>
            <a:spLocks noGrp="1"/>
          </p:cNvSpPr>
          <p:nvPr>
            <p:ph idx="1"/>
          </p:nvPr>
        </p:nvSpPr>
        <p:spPr/>
        <p:txBody>
          <a:bodyPr lIns="0" numCol="1" spcCol="360000">
            <a:normAutofit/>
          </a:bodyPr>
          <a:lstStyle>
            <a:lvl1pPr marL="0" indent="0">
              <a:buFontTx/>
              <a:buNone/>
              <a:defRPr sz="1400">
                <a:solidFill>
                  <a:schemeClr val="accent6">
                    <a:lumMod val="75000"/>
                  </a:schemeClr>
                </a:solidFill>
              </a:defRPr>
            </a:lvl1pPr>
            <a:lvl2pPr marL="313200" indent="0">
              <a:buFontTx/>
              <a:buNone/>
              <a:defRPr sz="1400">
                <a:solidFill>
                  <a:srgbClr val="878787"/>
                </a:solidFill>
              </a:defRPr>
            </a:lvl2pPr>
            <a:lvl3pPr marL="984600" indent="0">
              <a:buFontTx/>
              <a:buNone/>
              <a:defRPr sz="1400">
                <a:solidFill>
                  <a:srgbClr val="878787"/>
                </a:solidFill>
              </a:defRPr>
            </a:lvl3pPr>
            <a:lvl4pPr marL="1407600" indent="0">
              <a:buFontTx/>
              <a:buNone/>
              <a:defRPr sz="1400">
                <a:solidFill>
                  <a:srgbClr val="878787"/>
                </a:solidFill>
              </a:defRPr>
            </a:lvl4pPr>
            <a:lvl5pPr marL="1720800" indent="0">
              <a:buFontTx/>
              <a:buNone/>
              <a:defRPr sz="1400">
                <a:solidFill>
                  <a:srgbClr val="878787"/>
                </a:solidFill>
              </a:defRPr>
            </a:lvl5pPr>
          </a:lstStyle>
          <a:p>
            <a:pPr lvl="0"/>
            <a:r>
              <a:rPr lang="de-DE" smtClean="0"/>
              <a:t>Textmasterformat bearbeiten</a:t>
            </a:r>
          </a:p>
        </p:txBody>
      </p:sp>
      <p:sp>
        <p:nvSpPr>
          <p:cNvPr id="4" name="Datumsplatzhalter 3"/>
          <p:cNvSpPr>
            <a:spLocks noGrp="1"/>
          </p:cNvSpPr>
          <p:nvPr>
            <p:ph type="dt" sz="half" idx="10"/>
          </p:nvPr>
        </p:nvSpPr>
        <p:spPr/>
        <p:txBody>
          <a:bodyPr lIns="0"/>
          <a:lstStyle/>
          <a:p>
            <a:r>
              <a:rPr lang="de-DE" smtClean="0"/>
              <a:t>26.04.2018</a:t>
            </a:r>
            <a:endParaRPr lang="de-DE" dirty="0"/>
          </a:p>
        </p:txBody>
      </p:sp>
      <p:sp>
        <p:nvSpPr>
          <p:cNvPr id="5" name="Fußzeilenplatzhalter 4"/>
          <p:cNvSpPr>
            <a:spLocks noGrp="1"/>
          </p:cNvSpPr>
          <p:nvPr>
            <p:ph type="ftr" sz="quarter" idx="11"/>
          </p:nvPr>
        </p:nvSpPr>
        <p:spPr/>
        <p:txBody>
          <a:bodyPr/>
          <a:lstStyle/>
          <a:p>
            <a:r>
              <a:rPr lang="de-DE" smtClean="0"/>
              <a:t>s Versicherung | s Cyber-Protect</a:t>
            </a:r>
            <a:endParaRPr lang="de-DE"/>
          </a:p>
        </p:txBody>
      </p:sp>
      <p:sp>
        <p:nvSpPr>
          <p:cNvPr id="6" name="Foliennummernplatzhalter 5"/>
          <p:cNvSpPr>
            <a:spLocks noGrp="1"/>
          </p:cNvSpPr>
          <p:nvPr>
            <p:ph type="sldNum" sz="quarter" idx="12"/>
          </p:nvPr>
        </p:nvSpPr>
        <p:spPr/>
        <p:txBody>
          <a:bodyPr/>
          <a:lstStyle/>
          <a:p>
            <a:fld id="{09F8C208-A07C-084E-B2C3-47293355A446}" type="slidenum">
              <a:rPr lang="de-DE" smtClean="0"/>
              <a:t>‹Nr.›</a:t>
            </a:fld>
            <a:endParaRPr lang="de-DE"/>
          </a:p>
        </p:txBody>
      </p:sp>
      <p:cxnSp>
        <p:nvCxnSpPr>
          <p:cNvPr id="8" name="Gerade Verbindung 7"/>
          <p:cNvCxnSpPr/>
          <p:nvPr userDrawn="1"/>
        </p:nvCxnSpPr>
        <p:spPr>
          <a:xfrm>
            <a:off x="457200" y="969043"/>
            <a:ext cx="8250238" cy="0"/>
          </a:xfrm>
          <a:prstGeom prst="line">
            <a:avLst/>
          </a:prstGeom>
          <a:ln w="6350" cmpd="sng">
            <a:solidFill>
              <a:srgbClr val="747474"/>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 name="Untertitel 2"/>
          <p:cNvSpPr>
            <a:spLocks noGrp="1"/>
          </p:cNvSpPr>
          <p:nvPr>
            <p:ph type="subTitle" idx="15"/>
          </p:nvPr>
        </p:nvSpPr>
        <p:spPr>
          <a:xfrm>
            <a:off x="457201" y="605465"/>
            <a:ext cx="6536266" cy="366503"/>
          </a:xfrm>
        </p:spPr>
        <p:txBody>
          <a:bodyPr lIns="0"/>
          <a:lstStyle>
            <a:lvl1pPr marL="0" indent="0" algn="l">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pic>
        <p:nvPicPr>
          <p:cNvPr id="12" name="Bild 11" descr="S-Versicherung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09" y="337500"/>
            <a:ext cx="1155398" cy="275204"/>
          </a:xfrm>
          <a:prstGeom prst="rect">
            <a:avLst/>
          </a:prstGeom>
        </p:spPr>
      </p:pic>
    </p:spTree>
    <p:extLst>
      <p:ext uri="{BB962C8B-B14F-4D97-AF65-F5344CB8AC3E}">
        <p14:creationId xmlns:p14="http://schemas.microsoft.com/office/powerpoint/2010/main" val="10002384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_Aufzählung">
    <p:spTree>
      <p:nvGrpSpPr>
        <p:cNvPr id="1" name=""/>
        <p:cNvGrpSpPr/>
        <p:nvPr/>
      </p:nvGrpSpPr>
      <p:grpSpPr>
        <a:xfrm>
          <a:off x="0" y="0"/>
          <a:ext cx="0" cy="0"/>
          <a:chOff x="0" y="0"/>
          <a:chExt cx="0" cy="0"/>
        </a:xfrm>
      </p:grpSpPr>
      <p:sp>
        <p:nvSpPr>
          <p:cNvPr id="3" name="Inhaltsplatzhalter 2"/>
          <p:cNvSpPr>
            <a:spLocks noGrp="1"/>
          </p:cNvSpPr>
          <p:nvPr>
            <p:ph idx="1"/>
          </p:nvPr>
        </p:nvSpPr>
        <p:spPr>
          <a:xfrm>
            <a:off x="457199" y="1333500"/>
            <a:ext cx="8243207" cy="3771636"/>
          </a:xfrm>
        </p:spPr>
        <p:txBody>
          <a:bodyPr lIns="0"/>
          <a:lstStyle>
            <a:lvl1pPr marL="179388" indent="-179388">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lIns="0"/>
          <a:lstStyle/>
          <a:p>
            <a:r>
              <a:rPr lang="de-DE" smtClean="0"/>
              <a:t>26.04.2018</a:t>
            </a:r>
            <a:endParaRPr lang="de-DE"/>
          </a:p>
        </p:txBody>
      </p:sp>
      <p:sp>
        <p:nvSpPr>
          <p:cNvPr id="5" name="Fußzeilenplatzhalter 4"/>
          <p:cNvSpPr>
            <a:spLocks noGrp="1"/>
          </p:cNvSpPr>
          <p:nvPr>
            <p:ph type="ftr" sz="quarter" idx="11"/>
          </p:nvPr>
        </p:nvSpPr>
        <p:spPr/>
        <p:txBody>
          <a:bodyPr/>
          <a:lstStyle/>
          <a:p>
            <a:r>
              <a:rPr lang="de-DE" smtClean="0"/>
              <a:t>s Versicherung | s Cyber-Protect</a:t>
            </a:r>
            <a:endParaRPr lang="de-DE"/>
          </a:p>
        </p:txBody>
      </p:sp>
      <p:sp>
        <p:nvSpPr>
          <p:cNvPr id="6" name="Foliennummernplatzhalter 5"/>
          <p:cNvSpPr>
            <a:spLocks noGrp="1"/>
          </p:cNvSpPr>
          <p:nvPr>
            <p:ph type="sldNum" sz="quarter" idx="12"/>
          </p:nvPr>
        </p:nvSpPr>
        <p:spPr/>
        <p:txBody>
          <a:bodyPr/>
          <a:lstStyle/>
          <a:p>
            <a:fld id="{09F8C208-A07C-084E-B2C3-47293355A446}" type="slidenum">
              <a:rPr lang="de-DE" smtClean="0"/>
              <a:t>‹Nr.›</a:t>
            </a:fld>
            <a:endParaRPr lang="de-DE"/>
          </a:p>
        </p:txBody>
      </p:sp>
      <p:cxnSp>
        <p:nvCxnSpPr>
          <p:cNvPr id="8" name="Gerade Verbindung 7"/>
          <p:cNvCxnSpPr/>
          <p:nvPr userDrawn="1"/>
        </p:nvCxnSpPr>
        <p:spPr>
          <a:xfrm>
            <a:off x="457200" y="966418"/>
            <a:ext cx="8243207" cy="0"/>
          </a:xfrm>
          <a:prstGeom prst="line">
            <a:avLst/>
          </a:prstGeom>
          <a:ln w="6350" cmpd="sng">
            <a:solidFill>
              <a:srgbClr val="747474"/>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1" name="Titel 1"/>
          <p:cNvSpPr>
            <a:spLocks noGrp="1"/>
          </p:cNvSpPr>
          <p:nvPr>
            <p:ph type="title"/>
          </p:nvPr>
        </p:nvSpPr>
        <p:spPr>
          <a:xfrm>
            <a:off x="457200" y="228865"/>
            <a:ext cx="6536267" cy="444235"/>
          </a:xfrm>
        </p:spPr>
        <p:txBody>
          <a:bodyPr lIns="0"/>
          <a:lstStyle/>
          <a:p>
            <a:r>
              <a:rPr lang="de-DE" smtClean="0"/>
              <a:t>Titelmasterformat durch Klicken bearbeiten</a:t>
            </a:r>
            <a:endParaRPr lang="de-DE" dirty="0"/>
          </a:p>
        </p:txBody>
      </p:sp>
      <p:sp>
        <p:nvSpPr>
          <p:cNvPr id="13" name="Untertitel 2"/>
          <p:cNvSpPr>
            <a:spLocks noGrp="1"/>
          </p:cNvSpPr>
          <p:nvPr>
            <p:ph type="subTitle" idx="15"/>
          </p:nvPr>
        </p:nvSpPr>
        <p:spPr>
          <a:xfrm>
            <a:off x="457201" y="605465"/>
            <a:ext cx="6536266" cy="366503"/>
          </a:xfrm>
        </p:spPr>
        <p:txBody>
          <a:bodyPr lIns="0"/>
          <a:lstStyle>
            <a:lvl1pPr marL="0" indent="0" algn="l">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pic>
        <p:nvPicPr>
          <p:cNvPr id="12" name="Bild 11" descr="S-Versicherung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09" y="337500"/>
            <a:ext cx="1155398" cy="275204"/>
          </a:xfrm>
          <a:prstGeom prst="rect">
            <a:avLst/>
          </a:prstGeom>
        </p:spPr>
      </p:pic>
    </p:spTree>
    <p:extLst>
      <p:ext uri="{BB962C8B-B14F-4D97-AF65-F5344CB8AC3E}">
        <p14:creationId xmlns:p14="http://schemas.microsoft.com/office/powerpoint/2010/main" val="16793430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halt_Aufzählung_Bi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333500"/>
            <a:ext cx="5562600" cy="3771636"/>
          </a:xfrm>
        </p:spPr>
        <p:txBody>
          <a:bodyPr lIns="0">
            <a:normAutofit/>
          </a:bodyPr>
          <a:lstStyle>
            <a:lvl1pPr marL="0" marR="0" indent="-198000" algn="l" defTabSz="457200" rtl="0" eaLnBrk="1" fontAlgn="auto" latinLnBrk="0" hangingPunct="1">
              <a:lnSpc>
                <a:spcPct val="100000"/>
              </a:lnSpc>
              <a:spcBef>
                <a:spcPts val="600"/>
              </a:spcBef>
              <a:spcAft>
                <a:spcPts val="0"/>
              </a:spcAft>
              <a:buClr>
                <a:srgbClr val="004F9F"/>
              </a:buClr>
              <a:buSzPct val="153000"/>
              <a:buFont typeface="Wingdings" charset="2"/>
              <a:buChar char="§"/>
              <a:tabLst/>
              <a:defRPr sz="1400">
                <a:solidFill>
                  <a:schemeClr val="accent6">
                    <a:lumMod val="75000"/>
                  </a:schemeClr>
                </a:solidFill>
              </a:defRPr>
            </a:lvl1pPr>
            <a:lvl2pPr marL="453600" marR="0" indent="-212400" algn="l" defTabSz="457200" rtl="0" eaLnBrk="1" fontAlgn="auto" latinLnBrk="0" hangingPunct="1">
              <a:lnSpc>
                <a:spcPts val="1680"/>
              </a:lnSpc>
              <a:spcBef>
                <a:spcPts val="336"/>
              </a:spcBef>
              <a:spcAft>
                <a:spcPts val="0"/>
              </a:spcAft>
              <a:buClr>
                <a:srgbClr val="004F9F"/>
              </a:buClr>
              <a:buSzPct val="115000"/>
              <a:buFont typeface="Symbol" charset="2"/>
              <a:buChar char="-"/>
              <a:tabLst/>
              <a:defRPr sz="1400">
                <a:solidFill>
                  <a:srgbClr val="878787"/>
                </a:solidFill>
              </a:defRPr>
            </a:lvl2pPr>
            <a:lvl3pPr marL="784800" marR="0" indent="-122400" algn="l" defTabSz="457200" rtl="0" eaLnBrk="1" fontAlgn="auto" latinLnBrk="0" hangingPunct="1">
              <a:lnSpc>
                <a:spcPct val="100000"/>
              </a:lnSpc>
              <a:spcBef>
                <a:spcPct val="20000"/>
              </a:spcBef>
              <a:spcAft>
                <a:spcPts val="0"/>
              </a:spcAft>
              <a:buClr>
                <a:srgbClr val="004F9F"/>
              </a:buClr>
              <a:buSzPct val="100000"/>
              <a:buFont typeface="Arial"/>
              <a:buChar char="•"/>
              <a:tabLst/>
              <a:defRPr sz="1400">
                <a:solidFill>
                  <a:srgbClr val="878787"/>
                </a:solidFill>
              </a:defRPr>
            </a:lvl3pPr>
            <a:lvl4pPr marL="1170000" marR="0" indent="-158400" algn="l" defTabSz="457200" rtl="0" eaLnBrk="1" fontAlgn="auto" latinLnBrk="0" hangingPunct="1">
              <a:lnSpc>
                <a:spcPct val="100000"/>
              </a:lnSpc>
              <a:spcBef>
                <a:spcPts val="525"/>
              </a:spcBef>
              <a:spcAft>
                <a:spcPts val="0"/>
              </a:spcAft>
              <a:buClr>
                <a:srgbClr val="004F9F"/>
              </a:buClr>
              <a:buSzTx/>
              <a:buFont typeface="Symbol" charset="2"/>
              <a:buChar char="-"/>
              <a:tabLst/>
              <a:defRPr sz="1400">
                <a:solidFill>
                  <a:srgbClr val="878787"/>
                </a:solidFill>
              </a:defRPr>
            </a:lvl4pPr>
            <a:lvl5pPr marL="1447200" marR="0" indent="-86400" algn="l" defTabSz="457200" rtl="0" eaLnBrk="1" fontAlgn="auto" latinLnBrk="0" hangingPunct="1">
              <a:lnSpc>
                <a:spcPct val="100000"/>
              </a:lnSpc>
              <a:spcBef>
                <a:spcPct val="20000"/>
              </a:spcBef>
              <a:spcAft>
                <a:spcPts val="0"/>
              </a:spcAft>
              <a:buClr>
                <a:srgbClr val="004F9F"/>
              </a:buClr>
              <a:buSzTx/>
              <a:buFont typeface="Arial"/>
              <a:buChar char="•"/>
              <a:tabLst/>
              <a:defRPr sz="1400">
                <a:solidFill>
                  <a:srgbClr val="878787"/>
                </a:solidFill>
              </a:defRPr>
            </a:lvl5pPr>
          </a:lstStyle>
          <a:p>
            <a:pPr marL="0" marR="0" lvl="0" indent="-198000" algn="l" defTabSz="457200" rtl="0" eaLnBrk="1" fontAlgn="auto" latinLnBrk="0" hangingPunct="1">
              <a:lnSpc>
                <a:spcPct val="100000"/>
              </a:lnSpc>
              <a:spcBef>
                <a:spcPts val="600"/>
              </a:spcBef>
              <a:spcAft>
                <a:spcPts val="0"/>
              </a:spcAft>
              <a:buClr>
                <a:srgbClr val="004F9F"/>
              </a:buClr>
              <a:buSzPct val="153000"/>
              <a:buFont typeface="Wingdings" charset="2"/>
              <a:buChar char="§"/>
              <a:tabLst/>
              <a:defRPr/>
            </a:pPr>
            <a:r>
              <a:rPr kumimoji="0" lang="de-DE" sz="1600" b="0" i="0" u="none" strike="noStrike" kern="1200" cap="none" spc="0" normalizeH="0" baseline="0" noProof="0" smtClean="0">
                <a:ln>
                  <a:noFill/>
                </a:ln>
                <a:solidFill>
                  <a:srgbClr val="747474">
                    <a:lumMod val="75000"/>
                  </a:srgbClr>
                </a:solidFill>
                <a:effectLst/>
                <a:uLnTx/>
                <a:uFillTx/>
                <a:latin typeface="Helvetica Light"/>
                <a:ea typeface="+mn-ea"/>
                <a:cs typeface="+mn-cs"/>
              </a:rPr>
              <a:t>Textmasterformat bearbeiten</a:t>
            </a:r>
          </a:p>
          <a:p>
            <a:pPr marL="0" marR="0" lvl="1" indent="-198000" algn="l" defTabSz="457200" rtl="0" eaLnBrk="1" fontAlgn="auto" latinLnBrk="0" hangingPunct="1">
              <a:lnSpc>
                <a:spcPct val="100000"/>
              </a:lnSpc>
              <a:spcBef>
                <a:spcPts val="600"/>
              </a:spcBef>
              <a:spcAft>
                <a:spcPts val="0"/>
              </a:spcAft>
              <a:buClr>
                <a:srgbClr val="004F9F"/>
              </a:buClr>
              <a:buSzPct val="153000"/>
              <a:buFont typeface="Wingdings" charset="2"/>
              <a:buChar char="§"/>
              <a:tabLst/>
              <a:defRPr/>
            </a:pPr>
            <a:r>
              <a:rPr kumimoji="0" lang="de-DE" sz="1600" b="0" i="0" u="none" strike="noStrike" kern="1200" cap="none" spc="0" normalizeH="0" baseline="0" noProof="0" smtClean="0">
                <a:ln>
                  <a:noFill/>
                </a:ln>
                <a:solidFill>
                  <a:srgbClr val="747474">
                    <a:lumMod val="75000"/>
                  </a:srgbClr>
                </a:solidFill>
                <a:effectLst/>
                <a:uLnTx/>
                <a:uFillTx/>
                <a:latin typeface="Helvetica Light"/>
                <a:ea typeface="+mn-ea"/>
                <a:cs typeface="+mn-cs"/>
              </a:rPr>
              <a:t>Zweite Ebene</a:t>
            </a:r>
          </a:p>
          <a:p>
            <a:pPr marL="0" marR="0" lvl="2" indent="-198000" algn="l" defTabSz="457200" rtl="0" eaLnBrk="1" fontAlgn="auto" latinLnBrk="0" hangingPunct="1">
              <a:lnSpc>
                <a:spcPct val="100000"/>
              </a:lnSpc>
              <a:spcBef>
                <a:spcPts val="600"/>
              </a:spcBef>
              <a:spcAft>
                <a:spcPts val="0"/>
              </a:spcAft>
              <a:buClr>
                <a:srgbClr val="004F9F"/>
              </a:buClr>
              <a:buSzPct val="153000"/>
              <a:buFont typeface="Wingdings" charset="2"/>
              <a:buChar char="§"/>
              <a:tabLst/>
              <a:defRPr/>
            </a:pPr>
            <a:r>
              <a:rPr kumimoji="0" lang="de-DE" sz="1600" b="0" i="0" u="none" strike="noStrike" kern="1200" cap="none" spc="0" normalizeH="0" baseline="0" noProof="0" smtClean="0">
                <a:ln>
                  <a:noFill/>
                </a:ln>
                <a:solidFill>
                  <a:srgbClr val="747474">
                    <a:lumMod val="75000"/>
                  </a:srgbClr>
                </a:solidFill>
                <a:effectLst/>
                <a:uLnTx/>
                <a:uFillTx/>
                <a:latin typeface="Helvetica Light"/>
                <a:ea typeface="+mn-ea"/>
                <a:cs typeface="+mn-cs"/>
              </a:rPr>
              <a:t>Dritte Ebene</a:t>
            </a:r>
          </a:p>
          <a:p>
            <a:pPr marL="0" marR="0" lvl="3" indent="-198000" algn="l" defTabSz="457200" rtl="0" eaLnBrk="1" fontAlgn="auto" latinLnBrk="0" hangingPunct="1">
              <a:lnSpc>
                <a:spcPct val="100000"/>
              </a:lnSpc>
              <a:spcBef>
                <a:spcPts val="600"/>
              </a:spcBef>
              <a:spcAft>
                <a:spcPts val="0"/>
              </a:spcAft>
              <a:buClr>
                <a:srgbClr val="004F9F"/>
              </a:buClr>
              <a:buSzPct val="153000"/>
              <a:buFont typeface="Wingdings" charset="2"/>
              <a:buChar char="§"/>
              <a:tabLst/>
              <a:defRPr/>
            </a:pPr>
            <a:r>
              <a:rPr kumimoji="0" lang="de-DE" sz="1600" b="0" i="0" u="none" strike="noStrike" kern="1200" cap="none" spc="0" normalizeH="0" baseline="0" noProof="0" smtClean="0">
                <a:ln>
                  <a:noFill/>
                </a:ln>
                <a:solidFill>
                  <a:srgbClr val="747474">
                    <a:lumMod val="75000"/>
                  </a:srgbClr>
                </a:solidFill>
                <a:effectLst/>
                <a:uLnTx/>
                <a:uFillTx/>
                <a:latin typeface="Helvetica Light"/>
                <a:ea typeface="+mn-ea"/>
                <a:cs typeface="+mn-cs"/>
              </a:rPr>
              <a:t>Vierte Ebene</a:t>
            </a:r>
          </a:p>
          <a:p>
            <a:pPr marL="0" marR="0" lvl="4" indent="-198000" algn="l" defTabSz="457200" rtl="0" eaLnBrk="1" fontAlgn="auto" latinLnBrk="0" hangingPunct="1">
              <a:lnSpc>
                <a:spcPct val="100000"/>
              </a:lnSpc>
              <a:spcBef>
                <a:spcPts val="600"/>
              </a:spcBef>
              <a:spcAft>
                <a:spcPts val="0"/>
              </a:spcAft>
              <a:buClr>
                <a:srgbClr val="004F9F"/>
              </a:buClr>
              <a:buSzPct val="153000"/>
              <a:buFont typeface="Wingdings" charset="2"/>
              <a:buChar char="§"/>
              <a:tabLst/>
              <a:defRPr/>
            </a:pPr>
            <a:r>
              <a:rPr kumimoji="0" lang="de-DE" sz="1600" b="0" i="0" u="none" strike="noStrike" kern="1200" cap="none" spc="0" normalizeH="0" baseline="0" noProof="0" smtClean="0">
                <a:ln>
                  <a:noFill/>
                </a:ln>
                <a:solidFill>
                  <a:srgbClr val="747474">
                    <a:lumMod val="75000"/>
                  </a:srgbClr>
                </a:solidFill>
                <a:effectLst/>
                <a:uLnTx/>
                <a:uFillTx/>
                <a:latin typeface="Helvetica Light"/>
                <a:ea typeface="+mn-ea"/>
                <a:cs typeface="+mn-cs"/>
              </a:rPr>
              <a:t>Fünfte Ebene</a:t>
            </a:r>
            <a:endParaRPr kumimoji="0" lang="de-DE" sz="1000" b="0" i="0" u="none" strike="noStrike" kern="1200" cap="none" spc="0" normalizeH="0" baseline="0" noProof="0" dirty="0">
              <a:ln>
                <a:noFill/>
              </a:ln>
              <a:solidFill>
                <a:srgbClr val="747474">
                  <a:lumMod val="75000"/>
                </a:srgbClr>
              </a:solidFill>
              <a:effectLst/>
              <a:uLnTx/>
              <a:uFillTx/>
              <a:latin typeface="Helvetica Light"/>
              <a:ea typeface="+mn-ea"/>
              <a:cs typeface="+mn-cs"/>
            </a:endParaRPr>
          </a:p>
        </p:txBody>
      </p:sp>
      <p:sp>
        <p:nvSpPr>
          <p:cNvPr id="4" name="Datumsplatzhalter 3"/>
          <p:cNvSpPr>
            <a:spLocks noGrp="1"/>
          </p:cNvSpPr>
          <p:nvPr>
            <p:ph type="dt" sz="half" idx="10"/>
          </p:nvPr>
        </p:nvSpPr>
        <p:spPr/>
        <p:txBody>
          <a:bodyPr lIns="0"/>
          <a:lstStyle/>
          <a:p>
            <a:r>
              <a:rPr lang="de-DE" smtClean="0"/>
              <a:t>26.04.2018</a:t>
            </a:r>
            <a:endParaRPr lang="de-DE"/>
          </a:p>
        </p:txBody>
      </p:sp>
      <p:sp>
        <p:nvSpPr>
          <p:cNvPr id="5" name="Fußzeilenplatzhalter 4"/>
          <p:cNvSpPr>
            <a:spLocks noGrp="1"/>
          </p:cNvSpPr>
          <p:nvPr>
            <p:ph type="ftr" sz="quarter" idx="11"/>
          </p:nvPr>
        </p:nvSpPr>
        <p:spPr/>
        <p:txBody>
          <a:bodyPr/>
          <a:lstStyle/>
          <a:p>
            <a:r>
              <a:rPr lang="de-DE" smtClean="0"/>
              <a:t>s Versicherung | s Cyber-Protect</a:t>
            </a:r>
            <a:endParaRPr lang="de-DE"/>
          </a:p>
        </p:txBody>
      </p:sp>
      <p:sp>
        <p:nvSpPr>
          <p:cNvPr id="17" name="Inhaltsplatzhalter 2"/>
          <p:cNvSpPr>
            <a:spLocks noGrp="1"/>
          </p:cNvSpPr>
          <p:nvPr>
            <p:ph idx="14"/>
          </p:nvPr>
        </p:nvSpPr>
        <p:spPr>
          <a:xfrm>
            <a:off x="6421120" y="0"/>
            <a:ext cx="2722880" cy="5723194"/>
          </a:xfrm>
        </p:spPr>
        <p:txBody>
          <a:bodyPr>
            <a:normAutofit/>
          </a:bodyPr>
          <a:lstStyle>
            <a:lvl1pPr marL="0" indent="0">
              <a:buFontTx/>
              <a:buNone/>
              <a:defRPr sz="1400">
                <a:solidFill>
                  <a:schemeClr val="accent6">
                    <a:lumMod val="75000"/>
                  </a:schemeClr>
                </a:solidFill>
              </a:defRPr>
            </a:lvl1pPr>
            <a:lvl2pPr marL="313200" indent="0">
              <a:buFontTx/>
              <a:buNone/>
              <a:defRPr sz="1400">
                <a:solidFill>
                  <a:srgbClr val="878787"/>
                </a:solidFill>
              </a:defRPr>
            </a:lvl2pPr>
            <a:lvl3pPr marL="984600" indent="0">
              <a:buFontTx/>
              <a:buNone/>
              <a:defRPr sz="1400">
                <a:solidFill>
                  <a:srgbClr val="878787"/>
                </a:solidFill>
              </a:defRPr>
            </a:lvl3pPr>
            <a:lvl4pPr marL="1407600" indent="0">
              <a:buFontTx/>
              <a:buNone/>
              <a:defRPr sz="1400">
                <a:solidFill>
                  <a:srgbClr val="878787"/>
                </a:solidFill>
              </a:defRPr>
            </a:lvl4pPr>
            <a:lvl5pPr marL="1720800" indent="0">
              <a:buFontTx/>
              <a:buNone/>
              <a:defRPr sz="1400">
                <a:solidFill>
                  <a:srgbClr val="878787"/>
                </a:solidFill>
              </a:defRPr>
            </a:lvl5pPr>
          </a:lstStyle>
          <a:p>
            <a:pPr lvl="0"/>
            <a:r>
              <a:rPr lang="de-DE" smtClean="0"/>
              <a:t>Textmasterformat bearbeiten</a:t>
            </a:r>
          </a:p>
        </p:txBody>
      </p:sp>
      <p:cxnSp>
        <p:nvCxnSpPr>
          <p:cNvPr id="13" name="Gerade Verbindung 12"/>
          <p:cNvCxnSpPr/>
          <p:nvPr userDrawn="1"/>
        </p:nvCxnSpPr>
        <p:spPr>
          <a:xfrm>
            <a:off x="457201" y="969043"/>
            <a:ext cx="5562600" cy="0"/>
          </a:xfrm>
          <a:prstGeom prst="line">
            <a:avLst/>
          </a:prstGeom>
          <a:ln w="6350" cmpd="sng">
            <a:solidFill>
              <a:srgbClr val="747474"/>
            </a:solidFill>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 name="Titel 1"/>
          <p:cNvSpPr>
            <a:spLocks noGrp="1"/>
          </p:cNvSpPr>
          <p:nvPr>
            <p:ph type="title"/>
          </p:nvPr>
        </p:nvSpPr>
        <p:spPr>
          <a:xfrm>
            <a:off x="457201" y="228865"/>
            <a:ext cx="5562600" cy="444235"/>
          </a:xfrm>
        </p:spPr>
        <p:txBody>
          <a:bodyPr lIns="0"/>
          <a:lstStyle/>
          <a:p>
            <a:r>
              <a:rPr lang="de-DE" smtClean="0"/>
              <a:t>Titelmasterformat durch Klicken bearbeiten</a:t>
            </a:r>
            <a:endParaRPr lang="de-DE" dirty="0"/>
          </a:p>
        </p:txBody>
      </p:sp>
      <p:sp>
        <p:nvSpPr>
          <p:cNvPr id="15" name="Untertitel 2"/>
          <p:cNvSpPr>
            <a:spLocks noGrp="1"/>
          </p:cNvSpPr>
          <p:nvPr>
            <p:ph type="subTitle" idx="16"/>
          </p:nvPr>
        </p:nvSpPr>
        <p:spPr>
          <a:xfrm>
            <a:off x="457201" y="605465"/>
            <a:ext cx="5562599" cy="366503"/>
          </a:xfrm>
        </p:spPr>
        <p:txBody>
          <a:bodyPr lIns="0"/>
          <a:lstStyle>
            <a:lvl1pPr marL="0" indent="0" algn="l">
              <a:buNone/>
              <a:defRPr>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Tree>
    <p:extLst>
      <p:ext uri="{BB962C8B-B14F-4D97-AF65-F5344CB8AC3E}">
        <p14:creationId xmlns:p14="http://schemas.microsoft.com/office/powerpoint/2010/main" val="1455069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28865"/>
            <a:ext cx="8229600" cy="444235"/>
          </a:xfrm>
          <a:prstGeom prst="rect">
            <a:avLst/>
          </a:prstGeom>
        </p:spPr>
        <p:txBody>
          <a:bodyPr vert="horz" lIns="0" tIns="45720" rIns="91440" bIns="45720" rtlCol="0" anchor="ctr">
            <a:normAutofit/>
          </a:bodyPr>
          <a:lstStyle/>
          <a:p>
            <a:r>
              <a:rPr lang="de-AT" dirty="0" smtClean="0"/>
              <a:t>Mastertitelformat bearbeiten</a:t>
            </a:r>
            <a:endParaRPr lang="de-DE" dirty="0"/>
          </a:p>
        </p:txBody>
      </p:sp>
      <p:sp>
        <p:nvSpPr>
          <p:cNvPr id="3" name="Textplatzhalter 2"/>
          <p:cNvSpPr>
            <a:spLocks noGrp="1"/>
          </p:cNvSpPr>
          <p:nvPr>
            <p:ph type="body" idx="1"/>
          </p:nvPr>
        </p:nvSpPr>
        <p:spPr>
          <a:xfrm>
            <a:off x="457200" y="1333500"/>
            <a:ext cx="8250238" cy="3397827"/>
          </a:xfrm>
          <a:prstGeom prst="rect">
            <a:avLst/>
          </a:prstGeom>
        </p:spPr>
        <p:txBody>
          <a:bodyPr vert="horz" lIns="0" tIns="45720" rIns="91440" bIns="45720" rtlCol="0">
            <a:normAutofit/>
          </a:body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4" name="Datumsplatzhalter 3"/>
          <p:cNvSpPr>
            <a:spLocks noGrp="1"/>
          </p:cNvSpPr>
          <p:nvPr>
            <p:ph type="dt" sz="half" idx="2"/>
          </p:nvPr>
        </p:nvSpPr>
        <p:spPr>
          <a:xfrm>
            <a:off x="457200" y="5296959"/>
            <a:ext cx="2133600" cy="304271"/>
          </a:xfrm>
          <a:prstGeom prst="rect">
            <a:avLst/>
          </a:prstGeom>
        </p:spPr>
        <p:txBody>
          <a:bodyPr vert="horz" lIns="0" tIns="45720" rIns="91440" bIns="45720" rtlCol="0" anchor="ctr"/>
          <a:lstStyle>
            <a:lvl1pPr algn="l">
              <a:defRPr sz="800">
                <a:solidFill>
                  <a:schemeClr val="accent6">
                    <a:lumMod val="75000"/>
                  </a:schemeClr>
                </a:solidFill>
                <a:latin typeface="Helvetica Light"/>
              </a:defRPr>
            </a:lvl1pPr>
          </a:lstStyle>
          <a:p>
            <a:r>
              <a:rPr lang="de-DE" smtClean="0"/>
              <a:t>26.04.2018</a:t>
            </a:r>
            <a:endParaRPr lang="de-DE" dirty="0"/>
          </a:p>
        </p:txBody>
      </p:sp>
      <p:sp>
        <p:nvSpPr>
          <p:cNvPr id="5" name="Fußzeilenplatzhalt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800">
                <a:solidFill>
                  <a:schemeClr val="accent6">
                    <a:lumMod val="75000"/>
                  </a:schemeClr>
                </a:solidFill>
                <a:latin typeface="Helvetica Light"/>
              </a:defRPr>
            </a:lvl1pPr>
          </a:lstStyle>
          <a:p>
            <a:r>
              <a:rPr lang="de-DE" smtClean="0"/>
              <a:t>s Versicherung | s Cyber-Protect</a:t>
            </a:r>
            <a:endParaRPr lang="de-DE" dirty="0"/>
          </a:p>
        </p:txBody>
      </p:sp>
      <p:sp>
        <p:nvSpPr>
          <p:cNvPr id="6" name="Foliennummernplatzhalt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800">
                <a:solidFill>
                  <a:schemeClr val="accent6">
                    <a:lumMod val="75000"/>
                  </a:schemeClr>
                </a:solidFill>
                <a:latin typeface="Helvetica Light"/>
              </a:defRPr>
            </a:lvl1pPr>
          </a:lstStyle>
          <a:p>
            <a:fld id="{09F8C208-A07C-084E-B2C3-47293355A446}" type="slidenum">
              <a:rPr lang="de-DE" smtClean="0"/>
              <a:pPr/>
              <a:t>‹Nr.›</a:t>
            </a:fld>
            <a:endParaRPr lang="de-DE" dirty="0"/>
          </a:p>
        </p:txBody>
      </p:sp>
    </p:spTree>
    <p:extLst>
      <p:ext uri="{BB962C8B-B14F-4D97-AF65-F5344CB8AC3E}">
        <p14:creationId xmlns:p14="http://schemas.microsoft.com/office/powerpoint/2010/main" val="5301451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3" r:id="rId3"/>
    <p:sldLayoutId id="2147483670" r:id="rId4"/>
    <p:sldLayoutId id="2147483671" r:id="rId5"/>
    <p:sldLayoutId id="2147483674" r:id="rId6"/>
    <p:sldLayoutId id="2147483662" r:id="rId7"/>
    <p:sldLayoutId id="2147483650" r:id="rId8"/>
    <p:sldLayoutId id="2147483664" r:id="rId9"/>
    <p:sldLayoutId id="2147483668" r:id="rId10"/>
    <p:sldLayoutId id="2147483653" r:id="rId11"/>
    <p:sldLayoutId id="2147483675" r:id="rId12"/>
    <p:sldLayoutId id="2147483665" r:id="rId13"/>
    <p:sldLayoutId id="2147483666" r:id="rId14"/>
    <p:sldLayoutId id="2147483667" r:id="rId15"/>
  </p:sldLayoutIdLst>
  <p:timing>
    <p:tnLst>
      <p:par>
        <p:cTn id="1" dur="indefinite" restart="never" nodeType="tmRoot"/>
      </p:par>
    </p:tnLst>
  </p:timing>
  <p:hf hdr="0"/>
  <p:txStyles>
    <p:titleStyle>
      <a:lvl1pPr algn="l" defTabSz="457200" rtl="0" eaLnBrk="1" latinLnBrk="0" hangingPunct="1">
        <a:spcBef>
          <a:spcPct val="0"/>
        </a:spcBef>
        <a:buNone/>
        <a:defRPr sz="2300" b="1" i="0" kern="1200">
          <a:solidFill>
            <a:schemeClr val="tx1"/>
          </a:solidFill>
          <a:latin typeface="Helvetica"/>
          <a:ea typeface="+mj-ea"/>
          <a:cs typeface="+mj-cs"/>
        </a:defRPr>
      </a:lvl1pPr>
    </p:titleStyle>
    <p:bodyStyle>
      <a:lvl1pPr marL="0" indent="-198000" algn="l" defTabSz="457200" rtl="0" eaLnBrk="1" latinLnBrk="0" hangingPunct="1">
        <a:spcBef>
          <a:spcPts val="600"/>
        </a:spcBef>
        <a:buClr>
          <a:srgbClr val="004F9F"/>
        </a:buClr>
        <a:buSzPct val="153000"/>
        <a:buFont typeface="Wingdings" charset="2"/>
        <a:buChar char="§"/>
        <a:defRPr sz="1600" kern="1200" baseline="0">
          <a:solidFill>
            <a:schemeClr val="accent6">
              <a:lumMod val="75000"/>
            </a:schemeClr>
          </a:solidFill>
          <a:latin typeface="Helvetica Light"/>
          <a:ea typeface="+mn-ea"/>
          <a:cs typeface="+mn-cs"/>
        </a:defRPr>
      </a:lvl1pPr>
      <a:lvl2pPr marL="453600" indent="-212400" algn="l" defTabSz="457200" rtl="0" eaLnBrk="1" latinLnBrk="0" hangingPunct="1">
        <a:lnSpc>
          <a:spcPts val="1680"/>
        </a:lnSpc>
        <a:spcBef>
          <a:spcPts val="336"/>
        </a:spcBef>
        <a:spcAft>
          <a:spcPts val="0"/>
        </a:spcAft>
        <a:buClr>
          <a:srgbClr val="004F9F"/>
        </a:buClr>
        <a:buSzPct val="115000"/>
        <a:buFont typeface="Symbol" charset="2"/>
        <a:buChar char="-"/>
        <a:defRPr sz="1400" kern="1200">
          <a:solidFill>
            <a:schemeClr val="accent6">
              <a:lumMod val="75000"/>
            </a:schemeClr>
          </a:solidFill>
          <a:latin typeface="Helvetica Light"/>
          <a:ea typeface="+mn-ea"/>
          <a:cs typeface="+mn-cs"/>
        </a:defRPr>
      </a:lvl2pPr>
      <a:lvl3pPr marL="784800" indent="-122400" algn="l" defTabSz="457200" rtl="0" eaLnBrk="1" latinLnBrk="0" hangingPunct="1">
        <a:spcBef>
          <a:spcPct val="20000"/>
        </a:spcBef>
        <a:buClr>
          <a:srgbClr val="004F9F"/>
        </a:buClr>
        <a:buSzPct val="100000"/>
        <a:buFont typeface="Arial"/>
        <a:buChar char="•"/>
        <a:defRPr sz="1200" kern="1200">
          <a:solidFill>
            <a:schemeClr val="accent6">
              <a:lumMod val="75000"/>
            </a:schemeClr>
          </a:solidFill>
          <a:latin typeface="Helvetica Light"/>
          <a:ea typeface="+mn-ea"/>
          <a:cs typeface="+mn-cs"/>
        </a:defRPr>
      </a:lvl3pPr>
      <a:lvl4pPr marL="1170000" indent="-158400" algn="l" defTabSz="457200" rtl="0" eaLnBrk="1" latinLnBrk="0" hangingPunct="1">
        <a:spcBef>
          <a:spcPts val="525"/>
        </a:spcBef>
        <a:buClr>
          <a:srgbClr val="004F9F"/>
        </a:buClr>
        <a:buFont typeface="Symbol" charset="2"/>
        <a:buChar char="-"/>
        <a:defRPr sz="1100" kern="1200" baseline="0">
          <a:solidFill>
            <a:schemeClr val="accent6">
              <a:lumMod val="75000"/>
            </a:schemeClr>
          </a:solidFill>
          <a:latin typeface="Helvetica Light"/>
          <a:ea typeface="+mn-ea"/>
          <a:cs typeface="+mn-cs"/>
        </a:defRPr>
      </a:lvl4pPr>
      <a:lvl5pPr marL="1447200" indent="-86400" algn="l" defTabSz="457200" rtl="0" eaLnBrk="1" latinLnBrk="0" hangingPunct="1">
        <a:spcBef>
          <a:spcPct val="20000"/>
        </a:spcBef>
        <a:buClr>
          <a:srgbClr val="004F9F"/>
        </a:buClr>
        <a:buFont typeface="Arial"/>
        <a:buChar char="•"/>
        <a:defRPr sz="1000" kern="1200" baseline="0">
          <a:solidFill>
            <a:schemeClr val="accent6">
              <a:lumMod val="75000"/>
            </a:schemeClr>
          </a:solidFill>
          <a:latin typeface="Helvetica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AT" dirty="0" smtClean="0"/>
              <a:t>s Cyber</a:t>
            </a:r>
            <a:r>
              <a:rPr lang="de-AT" dirty="0"/>
              <a:t>-</a:t>
            </a:r>
            <a:r>
              <a:rPr lang="de-AT" dirty="0" err="1" smtClean="0"/>
              <a:t>Protect</a:t>
            </a:r>
            <a:endParaRPr lang="de-AT" dirty="0"/>
          </a:p>
        </p:txBody>
      </p:sp>
      <p:sp>
        <p:nvSpPr>
          <p:cNvPr id="5" name="Untertitel 4"/>
          <p:cNvSpPr>
            <a:spLocks noGrp="1"/>
          </p:cNvSpPr>
          <p:nvPr>
            <p:ph type="subTitle" idx="1"/>
          </p:nvPr>
        </p:nvSpPr>
        <p:spPr>
          <a:xfrm>
            <a:off x="457200" y="3121798"/>
            <a:ext cx="7315200" cy="1953122"/>
          </a:xfrm>
        </p:spPr>
        <p:txBody>
          <a:bodyPr>
            <a:normAutofit/>
          </a:bodyPr>
          <a:lstStyle/>
          <a:p>
            <a:r>
              <a:rPr lang="de-AT" dirty="0" smtClean="0"/>
              <a:t>Peter Appl, MBA</a:t>
            </a:r>
          </a:p>
          <a:p>
            <a:endParaRPr lang="de-AT" sz="500" dirty="0" smtClean="0"/>
          </a:p>
          <a:p>
            <a:r>
              <a:rPr lang="de-AT" sz="1400" dirty="0" smtClean="0"/>
              <a:t>Sparkassen Versicherung AG</a:t>
            </a:r>
          </a:p>
          <a:p>
            <a:r>
              <a:rPr lang="de-AT" sz="1400" dirty="0" smtClean="0"/>
              <a:t>Landesdirektion für Oberösterreich</a:t>
            </a:r>
          </a:p>
          <a:p>
            <a:r>
              <a:rPr lang="de-AT" sz="1400" dirty="0" smtClean="0"/>
              <a:t>Untere </a:t>
            </a:r>
            <a:r>
              <a:rPr lang="de-AT" sz="1400" dirty="0" err="1" smtClean="0"/>
              <a:t>Donaulände</a:t>
            </a:r>
            <a:r>
              <a:rPr lang="de-AT" sz="1400" dirty="0" smtClean="0"/>
              <a:t> 40, 4020 Linz</a:t>
            </a:r>
          </a:p>
          <a:p>
            <a:r>
              <a:rPr lang="de-AT" sz="1400" dirty="0" smtClean="0"/>
              <a:t>Tel.: +43 </a:t>
            </a:r>
            <a:r>
              <a:rPr lang="de-AT" sz="1400" dirty="0"/>
              <a:t>(0)5 0100 - 75700 </a:t>
            </a:r>
            <a:endParaRPr lang="de-AT" sz="1400" dirty="0" smtClean="0"/>
          </a:p>
          <a:p>
            <a:r>
              <a:rPr lang="de-AT" sz="1400" dirty="0" smtClean="0"/>
              <a:t>E-Mail: peter.appl@s-versicherung.at</a:t>
            </a:r>
            <a:endParaRPr lang="de-AT" sz="1400" dirty="0"/>
          </a:p>
        </p:txBody>
      </p:sp>
    </p:spTree>
    <p:extLst>
      <p:ext uri="{BB962C8B-B14F-4D97-AF65-F5344CB8AC3E}">
        <p14:creationId xmlns:p14="http://schemas.microsoft.com/office/powerpoint/2010/main" val="3403030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AT" b="1" dirty="0" smtClean="0"/>
              <a:t>Betriebsunterbrechung</a:t>
            </a:r>
          </a:p>
          <a:p>
            <a:pPr lvl="1"/>
            <a:r>
              <a:rPr lang="de-AT" dirty="0" smtClean="0"/>
              <a:t>Leistungsanspruch besteht bereits 12 Stunden nach Leistungsanfall max. für 1 Monat</a:t>
            </a:r>
          </a:p>
          <a:p>
            <a:endParaRPr lang="de-AT" dirty="0" smtClean="0"/>
          </a:p>
          <a:p>
            <a:r>
              <a:rPr lang="de-AT" b="1" dirty="0" smtClean="0"/>
              <a:t>Medienhaftpflichtversicherungsschutz</a:t>
            </a:r>
          </a:p>
          <a:p>
            <a:pPr lvl="1"/>
            <a:r>
              <a:rPr lang="de-AT" dirty="0" smtClean="0"/>
              <a:t>Schriftliche Erhebung auf Anspruch eines Vermögensschaden wegen</a:t>
            </a:r>
          </a:p>
          <a:p>
            <a:pPr lvl="2"/>
            <a:r>
              <a:rPr lang="de-AT" dirty="0" smtClean="0"/>
              <a:t>Veröffentlichung digitaler Medieninhalte auf dem Computersystem mit dem Verstoß gegen</a:t>
            </a:r>
          </a:p>
          <a:p>
            <a:pPr lvl="3"/>
            <a:r>
              <a:rPr lang="de-AT" dirty="0" smtClean="0"/>
              <a:t>das Urheber- und Markenrecht</a:t>
            </a:r>
          </a:p>
          <a:p>
            <a:pPr lvl="3"/>
            <a:r>
              <a:rPr lang="de-AT" dirty="0" smtClean="0"/>
              <a:t>das Persönlichkeits- oder Namensrecht</a:t>
            </a:r>
          </a:p>
          <a:p>
            <a:pPr lvl="3"/>
            <a:r>
              <a:rPr lang="de-AT" dirty="0" smtClean="0"/>
              <a:t>das Wettbewerbsrecht</a:t>
            </a:r>
          </a:p>
          <a:p>
            <a:pPr lvl="1"/>
            <a:r>
              <a:rPr lang="de-AT" dirty="0" smtClean="0"/>
              <a:t>Dies setzt jedoch keinen Cyber-Angriff voraus!!!</a:t>
            </a:r>
          </a:p>
          <a:p>
            <a:pPr lvl="1"/>
            <a:r>
              <a:rPr lang="de-AT" dirty="0" smtClean="0"/>
              <a:t>Kostenübernahme für</a:t>
            </a:r>
          </a:p>
          <a:p>
            <a:pPr lvl="2"/>
            <a:r>
              <a:rPr lang="de-AT" dirty="0" smtClean="0"/>
              <a:t>die Feststellung und Abwehr der erhobenen Ansprüche</a:t>
            </a:r>
          </a:p>
          <a:p>
            <a:pPr lvl="2"/>
            <a:r>
              <a:rPr lang="de-AT" dirty="0" smtClean="0"/>
              <a:t>bzw. Erfüllung von Ansprüchen des Geschädigten</a:t>
            </a:r>
            <a:endParaRPr lang="de-AT" dirty="0"/>
          </a:p>
        </p:txBody>
      </p:sp>
      <p:sp>
        <p:nvSpPr>
          <p:cNvPr id="3" name="Datumsplatzhalter 2"/>
          <p:cNvSpPr>
            <a:spLocks noGrp="1"/>
          </p:cNvSpPr>
          <p:nvPr>
            <p:ph type="dt" sz="half" idx="10"/>
          </p:nvPr>
        </p:nvSpPr>
        <p:spPr/>
        <p:txBody>
          <a:bodyPr/>
          <a:lstStyle/>
          <a:p>
            <a:r>
              <a:rPr lang="de-DE" smtClean="0"/>
              <a:t>26.04.2018</a:t>
            </a:r>
            <a:endParaRPr lang="de-DE"/>
          </a:p>
        </p:txBody>
      </p:sp>
      <p:sp>
        <p:nvSpPr>
          <p:cNvPr id="4" name="Fußzeilenplatzhalter 3"/>
          <p:cNvSpPr>
            <a:spLocks noGrp="1"/>
          </p:cNvSpPr>
          <p:nvPr>
            <p:ph type="ftr" sz="quarter" idx="11"/>
          </p:nvPr>
        </p:nvSpPr>
        <p:spPr/>
        <p:txBody>
          <a:bodyPr/>
          <a:lstStyle/>
          <a:p>
            <a:r>
              <a:rPr lang="de-DE" smtClean="0"/>
              <a:t>s Versicherung | s Cyber-Protect</a:t>
            </a:r>
            <a:endParaRPr lang="de-DE"/>
          </a:p>
        </p:txBody>
      </p:sp>
      <p:sp>
        <p:nvSpPr>
          <p:cNvPr id="5" name="Foliennummernplatzhalter 4"/>
          <p:cNvSpPr>
            <a:spLocks noGrp="1"/>
          </p:cNvSpPr>
          <p:nvPr>
            <p:ph type="sldNum" sz="quarter" idx="12"/>
          </p:nvPr>
        </p:nvSpPr>
        <p:spPr/>
        <p:txBody>
          <a:bodyPr/>
          <a:lstStyle/>
          <a:p>
            <a:fld id="{09F8C208-A07C-084E-B2C3-47293355A446}" type="slidenum">
              <a:rPr lang="de-DE" smtClean="0"/>
              <a:t>10</a:t>
            </a:fld>
            <a:endParaRPr lang="de-DE"/>
          </a:p>
        </p:txBody>
      </p:sp>
      <p:sp>
        <p:nvSpPr>
          <p:cNvPr id="6" name="Titel 5"/>
          <p:cNvSpPr>
            <a:spLocks noGrp="1"/>
          </p:cNvSpPr>
          <p:nvPr>
            <p:ph type="title"/>
          </p:nvPr>
        </p:nvSpPr>
        <p:spPr/>
        <p:txBody>
          <a:bodyPr/>
          <a:lstStyle/>
          <a:p>
            <a:r>
              <a:rPr lang="de-AT" dirty="0" smtClean="0"/>
              <a:t>s Cyber-</a:t>
            </a:r>
            <a:r>
              <a:rPr lang="de-AT" dirty="0" err="1" smtClean="0"/>
              <a:t>Protect</a:t>
            </a:r>
            <a:endParaRPr lang="de-AT" dirty="0"/>
          </a:p>
        </p:txBody>
      </p:sp>
      <p:sp>
        <p:nvSpPr>
          <p:cNvPr id="7" name="Untertitel 6"/>
          <p:cNvSpPr>
            <a:spLocks noGrp="1"/>
          </p:cNvSpPr>
          <p:nvPr>
            <p:ph type="subTitle" idx="15"/>
          </p:nvPr>
        </p:nvSpPr>
        <p:spPr/>
        <p:txBody>
          <a:bodyPr/>
          <a:lstStyle/>
          <a:p>
            <a:r>
              <a:rPr lang="de-AT" dirty="0" smtClean="0"/>
              <a:t>Produktgestaltung</a:t>
            </a:r>
            <a:endParaRPr lang="de-AT" dirty="0"/>
          </a:p>
        </p:txBody>
      </p:sp>
    </p:spTree>
    <p:extLst>
      <p:ext uri="{BB962C8B-B14F-4D97-AF65-F5344CB8AC3E}">
        <p14:creationId xmlns:p14="http://schemas.microsoft.com/office/powerpoint/2010/main" val="3630212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8865"/>
            <a:ext cx="7078980" cy="444235"/>
          </a:xfrm>
        </p:spPr>
        <p:txBody>
          <a:bodyPr>
            <a:normAutofit/>
          </a:bodyPr>
          <a:lstStyle/>
          <a:p>
            <a:r>
              <a:rPr lang="de-AT" dirty="0"/>
              <a:t>s Cyber-Protect</a:t>
            </a:r>
          </a:p>
        </p:txBody>
      </p:sp>
      <p:sp>
        <p:nvSpPr>
          <p:cNvPr id="4" name="Textplatzhalter 3"/>
          <p:cNvSpPr>
            <a:spLocks noGrp="1"/>
          </p:cNvSpPr>
          <p:nvPr>
            <p:ph type="body" idx="4294967295"/>
          </p:nvPr>
        </p:nvSpPr>
        <p:spPr>
          <a:xfrm>
            <a:off x="457200" y="603250"/>
            <a:ext cx="5562600" cy="364490"/>
          </a:xfrm>
          <a:prstGeom prst="rect">
            <a:avLst/>
          </a:prstGeom>
        </p:spPr>
        <p:txBody>
          <a:bodyPr>
            <a:noAutofit/>
          </a:bodyPr>
          <a:lstStyle/>
          <a:p>
            <a:pPr indent="0">
              <a:buNone/>
            </a:pPr>
            <a:r>
              <a:rPr lang="de-AT" dirty="0" smtClean="0">
                <a:solidFill>
                  <a:schemeClr val="accent6">
                    <a:lumMod val="75000"/>
                  </a:schemeClr>
                </a:solidFill>
              </a:rPr>
              <a:t>Schutz im Umfeld der Datensicherheit</a:t>
            </a:r>
            <a:endParaRPr lang="de-DE" dirty="0"/>
          </a:p>
          <a:p>
            <a:pPr indent="0">
              <a:buNone/>
            </a:pPr>
            <a:endParaRPr lang="de-DE" dirty="0"/>
          </a:p>
          <a:p>
            <a:pPr indent="0">
              <a:buNone/>
            </a:pPr>
            <a:endParaRPr lang="de-DE" dirty="0" smtClean="0"/>
          </a:p>
          <a:p>
            <a:pPr indent="0">
              <a:buNone/>
            </a:pPr>
            <a:endParaRPr lang="de-DE" dirty="0"/>
          </a:p>
          <a:p>
            <a:pPr indent="0">
              <a:buNone/>
            </a:pPr>
            <a:endParaRPr lang="de-DE" dirty="0" smtClean="0"/>
          </a:p>
          <a:p>
            <a:pPr indent="0">
              <a:buNone/>
            </a:pPr>
            <a:endParaRPr lang="de-DE" dirty="0"/>
          </a:p>
          <a:p>
            <a:pPr indent="0">
              <a:buNone/>
            </a:pPr>
            <a:endParaRPr lang="de-DE" dirty="0" smtClean="0"/>
          </a:p>
          <a:p>
            <a:pPr indent="0">
              <a:buNone/>
            </a:pPr>
            <a:endParaRPr lang="de-DE" dirty="0" smtClean="0"/>
          </a:p>
          <a:p>
            <a:pPr indent="0">
              <a:buNone/>
            </a:pPr>
            <a:endParaRPr lang="de-DE" dirty="0"/>
          </a:p>
          <a:p>
            <a:pPr indent="0">
              <a:buNone/>
            </a:pPr>
            <a:endParaRPr lang="de-DE" dirty="0" smtClean="0"/>
          </a:p>
          <a:p>
            <a:pPr indent="0">
              <a:buNone/>
            </a:pPr>
            <a:endParaRPr lang="de-DE" dirty="0" smtClean="0"/>
          </a:p>
          <a:p>
            <a:pPr indent="0">
              <a:buNone/>
            </a:pPr>
            <a:endParaRPr lang="de-DE" dirty="0"/>
          </a:p>
          <a:p>
            <a:pPr indent="0">
              <a:buNone/>
            </a:pPr>
            <a:endParaRPr lang="de-DE" dirty="0"/>
          </a:p>
        </p:txBody>
      </p:sp>
      <p:sp>
        <p:nvSpPr>
          <p:cNvPr id="5" name="Inhaltsplatzhalter 4"/>
          <p:cNvSpPr>
            <a:spLocks noGrp="1"/>
          </p:cNvSpPr>
          <p:nvPr>
            <p:ph idx="1"/>
          </p:nvPr>
        </p:nvSpPr>
        <p:spPr/>
        <p:txBody>
          <a:bodyPr>
            <a:normAutofit/>
          </a:bodyPr>
          <a:lstStyle/>
          <a:p>
            <a:pPr marL="271463" indent="-177800" defTabSz="355600">
              <a:buFont typeface="Wingdings" panose="05000000000000000000" pitchFamily="2" charset="2"/>
              <a:buChar char="§"/>
            </a:pPr>
            <a:r>
              <a:rPr lang="de-AT" dirty="0"/>
              <a:t>Ab 28.05.2018 tritt die neue EU Datenschutz Grundverordnung </a:t>
            </a:r>
            <a:r>
              <a:rPr lang="de-AT" dirty="0" smtClean="0"/>
              <a:t>(DSGVO) in </a:t>
            </a:r>
            <a:r>
              <a:rPr lang="de-AT" dirty="0"/>
              <a:t>Kraft</a:t>
            </a:r>
          </a:p>
          <a:p>
            <a:pPr marL="271463" indent="-177800" defTabSz="355600">
              <a:buFont typeface="Wingdings" panose="05000000000000000000" pitchFamily="2" charset="2"/>
              <a:buChar char="§"/>
            </a:pPr>
            <a:r>
              <a:rPr lang="de-AT" dirty="0" smtClean="0"/>
              <a:t>Verstöße können gravierende </a:t>
            </a:r>
            <a:r>
              <a:rPr lang="de-AT" dirty="0"/>
              <a:t>Strafen </a:t>
            </a:r>
            <a:r>
              <a:rPr lang="de-AT" dirty="0" smtClean="0"/>
              <a:t>zur Folge haben</a:t>
            </a:r>
            <a:endParaRPr lang="de-AT" dirty="0"/>
          </a:p>
          <a:p>
            <a:pPr marL="710613" lvl="2" indent="-285750" defTabSz="355600">
              <a:spcBef>
                <a:spcPts val="600"/>
              </a:spcBef>
              <a:buSzPct val="153000"/>
              <a:buFont typeface="Symbol" panose="05050102010706020507" pitchFamily="18" charset="2"/>
              <a:buChar char="-"/>
            </a:pPr>
            <a:r>
              <a:rPr lang="de-AT" sz="1400" dirty="0"/>
              <a:t>bis EUR 20.000.000,-- oder 4 % des Umsatzes</a:t>
            </a:r>
          </a:p>
          <a:p>
            <a:pPr marL="424863" lvl="2" indent="0" defTabSz="355600">
              <a:spcBef>
                <a:spcPts val="600"/>
              </a:spcBef>
              <a:buSzPct val="153000"/>
              <a:buNone/>
            </a:pPr>
            <a:endParaRPr lang="de-AT" sz="1400" dirty="0"/>
          </a:p>
          <a:p>
            <a:pPr marL="93663" lvl="1" indent="0" defTabSz="355600">
              <a:spcBef>
                <a:spcPts val="600"/>
              </a:spcBef>
              <a:buSzPct val="153000"/>
              <a:buNone/>
            </a:pPr>
            <a:r>
              <a:rPr lang="de-AT" sz="1600" dirty="0" smtClean="0"/>
              <a:t>Leistungen aus Verletzung der DSGVO durch Cyber-Angriffe können durch das Produkt   s Cyber-Protect versichert werden z.B.</a:t>
            </a:r>
          </a:p>
          <a:p>
            <a:pPr marL="93663" lvl="1" indent="0" defTabSz="355600">
              <a:spcBef>
                <a:spcPts val="600"/>
              </a:spcBef>
              <a:buSzPct val="153000"/>
              <a:buNone/>
            </a:pPr>
            <a:endParaRPr lang="de-AT" sz="1600" dirty="0" smtClean="0"/>
          </a:p>
          <a:p>
            <a:pPr marL="710613" lvl="2" indent="-285750" defTabSz="355600">
              <a:spcBef>
                <a:spcPts val="600"/>
              </a:spcBef>
              <a:buSzPct val="153000"/>
              <a:buFont typeface="Symbol" panose="05050102010706020507" pitchFamily="18" charset="2"/>
              <a:buChar char="-"/>
            </a:pPr>
            <a:r>
              <a:rPr lang="de-AT" sz="1400" dirty="0" smtClean="0"/>
              <a:t>Kostenersatz für die Abwehr eines datenschutzrechtlichen Verfahrens</a:t>
            </a:r>
          </a:p>
          <a:p>
            <a:pPr marL="710613" lvl="2" indent="-285750" defTabSz="355600">
              <a:spcBef>
                <a:spcPts val="600"/>
              </a:spcBef>
              <a:buSzPct val="153000"/>
              <a:buFont typeface="Symbol" panose="05050102010706020507" pitchFamily="18" charset="2"/>
              <a:buChar char="-"/>
            </a:pPr>
            <a:r>
              <a:rPr lang="de-AT" sz="1400" dirty="0"/>
              <a:t>Kostenersatz für die Information der  betroffenen Personen</a:t>
            </a:r>
          </a:p>
          <a:p>
            <a:pPr marL="710613" lvl="2" indent="-285750" defTabSz="355600">
              <a:spcBef>
                <a:spcPts val="600"/>
              </a:spcBef>
              <a:buSzPct val="153000"/>
              <a:buFont typeface="Symbol" panose="05050102010706020507" pitchFamily="18" charset="2"/>
              <a:buChar char="-"/>
            </a:pPr>
            <a:r>
              <a:rPr lang="de-AT" sz="1400" dirty="0"/>
              <a:t>Die Kosten des Betriebsstillstandes wegen Verfügung der Datenschutzbehörde den Betrieb einzustellen </a:t>
            </a:r>
            <a:r>
              <a:rPr lang="de-AT" sz="1400" u="sng" dirty="0"/>
              <a:t>(Voraussetzung </a:t>
            </a:r>
            <a:r>
              <a:rPr lang="de-AT" sz="1400" u="sng" dirty="0" smtClean="0"/>
              <a:t>dafür ist, dass der Baustein </a:t>
            </a:r>
            <a:r>
              <a:rPr lang="de-AT" sz="1400" u="sng" dirty="0"/>
              <a:t>Betriebsunterbrechung </a:t>
            </a:r>
            <a:r>
              <a:rPr lang="de-AT" sz="1400" u="sng" dirty="0" smtClean="0"/>
              <a:t>abgeschlossen wurde!)</a:t>
            </a:r>
            <a:endParaRPr lang="de-AT" sz="1400" u="sng" dirty="0"/>
          </a:p>
        </p:txBody>
      </p:sp>
      <p:sp>
        <p:nvSpPr>
          <p:cNvPr id="3" name="Fußzeilenplatzhalter 2"/>
          <p:cNvSpPr>
            <a:spLocks noGrp="1"/>
          </p:cNvSpPr>
          <p:nvPr>
            <p:ph type="ftr" sz="quarter" idx="11"/>
          </p:nvPr>
        </p:nvSpPr>
        <p:spPr/>
        <p:txBody>
          <a:bodyPr/>
          <a:lstStyle/>
          <a:p>
            <a:r>
              <a:rPr lang="de-DE" smtClean="0"/>
              <a:t>s Versicherung | s Cyber-Protect</a:t>
            </a:r>
            <a:endParaRPr lang="de-DE" dirty="0"/>
          </a:p>
        </p:txBody>
      </p:sp>
      <p:sp>
        <p:nvSpPr>
          <p:cNvPr id="6" name="Foliennummernplatzhalter 5"/>
          <p:cNvSpPr>
            <a:spLocks noGrp="1"/>
          </p:cNvSpPr>
          <p:nvPr>
            <p:ph type="sldNum" sz="quarter" idx="12"/>
          </p:nvPr>
        </p:nvSpPr>
        <p:spPr/>
        <p:txBody>
          <a:bodyPr/>
          <a:lstStyle/>
          <a:p>
            <a:fld id="{09F8C208-A07C-084E-B2C3-47293355A446}" type="slidenum">
              <a:rPr lang="de-DE" smtClean="0"/>
              <a:t>11</a:t>
            </a:fld>
            <a:endParaRPr lang="de-DE" dirty="0"/>
          </a:p>
        </p:txBody>
      </p:sp>
      <p:sp>
        <p:nvSpPr>
          <p:cNvPr id="7" name="Datumsplatzhalter 6"/>
          <p:cNvSpPr>
            <a:spLocks noGrp="1"/>
          </p:cNvSpPr>
          <p:nvPr>
            <p:ph type="dt" sz="half" idx="10"/>
          </p:nvPr>
        </p:nvSpPr>
        <p:spPr/>
        <p:txBody>
          <a:bodyPr/>
          <a:lstStyle/>
          <a:p>
            <a:r>
              <a:rPr lang="de-DE" smtClean="0"/>
              <a:t>26.04.2018</a:t>
            </a:r>
            <a:endParaRPr lang="de-DE"/>
          </a:p>
        </p:txBody>
      </p:sp>
    </p:spTree>
    <p:extLst>
      <p:ext uri="{BB962C8B-B14F-4D97-AF65-F5344CB8AC3E}">
        <p14:creationId xmlns:p14="http://schemas.microsoft.com/office/powerpoint/2010/main" val="398025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nSpc>
                <a:spcPct val="150000"/>
              </a:lnSpc>
            </a:pPr>
            <a:r>
              <a:rPr lang="de-AT" dirty="0"/>
              <a:t>Fragebogen</a:t>
            </a:r>
          </a:p>
          <a:p>
            <a:pPr>
              <a:lnSpc>
                <a:spcPct val="150000"/>
              </a:lnSpc>
            </a:pPr>
            <a:r>
              <a:rPr lang="de-AT" dirty="0"/>
              <a:t>Risikoprüfung</a:t>
            </a:r>
          </a:p>
          <a:p>
            <a:pPr>
              <a:lnSpc>
                <a:spcPct val="150000"/>
              </a:lnSpc>
            </a:pPr>
            <a:r>
              <a:rPr lang="de-AT" dirty="0"/>
              <a:t>Antrag mit Prämie</a:t>
            </a:r>
          </a:p>
          <a:p>
            <a:pPr>
              <a:lnSpc>
                <a:spcPct val="150000"/>
              </a:lnSpc>
            </a:pPr>
            <a:r>
              <a:rPr lang="de-AT" dirty="0"/>
              <a:t>Parameter für die Prämienberechnung</a:t>
            </a:r>
          </a:p>
          <a:p>
            <a:pPr lvl="1">
              <a:lnSpc>
                <a:spcPct val="150000"/>
              </a:lnSpc>
            </a:pPr>
            <a:r>
              <a:rPr lang="de-AT" dirty="0"/>
              <a:t>ÖNACE-Code (Tätigkeit des Unternehmens)</a:t>
            </a:r>
          </a:p>
          <a:p>
            <a:pPr lvl="1">
              <a:lnSpc>
                <a:spcPct val="150000"/>
              </a:lnSpc>
            </a:pPr>
            <a:r>
              <a:rPr lang="de-AT" dirty="0"/>
              <a:t>Umsatz</a:t>
            </a:r>
          </a:p>
          <a:p>
            <a:pPr lvl="1">
              <a:lnSpc>
                <a:spcPct val="150000"/>
              </a:lnSpc>
            </a:pPr>
            <a:r>
              <a:rPr lang="de-AT" dirty="0"/>
              <a:t>Anzahl der Mitarbeiter</a:t>
            </a:r>
          </a:p>
          <a:p>
            <a:pPr lvl="1">
              <a:lnSpc>
                <a:spcPct val="150000"/>
              </a:lnSpc>
            </a:pPr>
            <a:r>
              <a:rPr lang="de-AT" dirty="0"/>
              <a:t>Gewünschte Versicherungssumme</a:t>
            </a:r>
          </a:p>
          <a:p>
            <a:pPr lvl="1">
              <a:lnSpc>
                <a:spcPct val="150000"/>
              </a:lnSpc>
            </a:pPr>
            <a:r>
              <a:rPr lang="de-AT" dirty="0"/>
              <a:t>Gewünschter Selbstbehalt</a:t>
            </a:r>
          </a:p>
          <a:p>
            <a:endParaRPr lang="de-AT" dirty="0"/>
          </a:p>
        </p:txBody>
      </p:sp>
      <p:sp>
        <p:nvSpPr>
          <p:cNvPr id="3" name="Datumsplatzhalter 2"/>
          <p:cNvSpPr>
            <a:spLocks noGrp="1"/>
          </p:cNvSpPr>
          <p:nvPr>
            <p:ph type="dt" sz="half" idx="10"/>
          </p:nvPr>
        </p:nvSpPr>
        <p:spPr/>
        <p:txBody>
          <a:bodyPr/>
          <a:lstStyle/>
          <a:p>
            <a:r>
              <a:rPr lang="de-DE" smtClean="0"/>
              <a:t>26.04.2018</a:t>
            </a:r>
            <a:endParaRPr lang="de-DE"/>
          </a:p>
        </p:txBody>
      </p:sp>
      <p:sp>
        <p:nvSpPr>
          <p:cNvPr id="4" name="Fußzeilenplatzhalter 3"/>
          <p:cNvSpPr>
            <a:spLocks noGrp="1"/>
          </p:cNvSpPr>
          <p:nvPr>
            <p:ph type="ftr" sz="quarter" idx="11"/>
          </p:nvPr>
        </p:nvSpPr>
        <p:spPr/>
        <p:txBody>
          <a:bodyPr/>
          <a:lstStyle/>
          <a:p>
            <a:r>
              <a:rPr lang="de-DE" smtClean="0"/>
              <a:t>s Versicherung | s Cyber-Protect</a:t>
            </a:r>
            <a:endParaRPr lang="de-DE"/>
          </a:p>
        </p:txBody>
      </p:sp>
      <p:sp>
        <p:nvSpPr>
          <p:cNvPr id="5" name="Foliennummernplatzhalter 4"/>
          <p:cNvSpPr>
            <a:spLocks noGrp="1"/>
          </p:cNvSpPr>
          <p:nvPr>
            <p:ph type="sldNum" sz="quarter" idx="12"/>
          </p:nvPr>
        </p:nvSpPr>
        <p:spPr/>
        <p:txBody>
          <a:bodyPr/>
          <a:lstStyle/>
          <a:p>
            <a:fld id="{09F8C208-A07C-084E-B2C3-47293355A446}" type="slidenum">
              <a:rPr lang="de-DE" smtClean="0"/>
              <a:t>12</a:t>
            </a:fld>
            <a:endParaRPr lang="de-DE"/>
          </a:p>
        </p:txBody>
      </p:sp>
      <p:sp>
        <p:nvSpPr>
          <p:cNvPr id="6" name="Titel 5"/>
          <p:cNvSpPr>
            <a:spLocks noGrp="1"/>
          </p:cNvSpPr>
          <p:nvPr>
            <p:ph type="title"/>
          </p:nvPr>
        </p:nvSpPr>
        <p:spPr/>
        <p:txBody>
          <a:bodyPr/>
          <a:lstStyle/>
          <a:p>
            <a:r>
              <a:rPr lang="de-AT" dirty="0" smtClean="0"/>
              <a:t>s Cyber-</a:t>
            </a:r>
            <a:r>
              <a:rPr lang="de-AT" dirty="0" err="1" smtClean="0"/>
              <a:t>Protect</a:t>
            </a:r>
            <a:endParaRPr lang="de-AT" dirty="0"/>
          </a:p>
        </p:txBody>
      </p:sp>
      <p:sp>
        <p:nvSpPr>
          <p:cNvPr id="7" name="Untertitel 6"/>
          <p:cNvSpPr>
            <a:spLocks noGrp="1"/>
          </p:cNvSpPr>
          <p:nvPr>
            <p:ph type="subTitle" idx="15"/>
          </p:nvPr>
        </p:nvSpPr>
        <p:spPr/>
        <p:txBody>
          <a:bodyPr/>
          <a:lstStyle/>
          <a:p>
            <a:r>
              <a:rPr lang="de-AT" dirty="0" smtClean="0"/>
              <a:t>Wie kann s Cyber-</a:t>
            </a:r>
            <a:r>
              <a:rPr lang="de-AT" dirty="0" err="1" smtClean="0"/>
              <a:t>Protect</a:t>
            </a:r>
            <a:r>
              <a:rPr lang="de-AT" dirty="0" smtClean="0"/>
              <a:t> abgeschlossen werden?</a:t>
            </a:r>
            <a:endParaRPr lang="de-AT" dirty="0"/>
          </a:p>
        </p:txBody>
      </p:sp>
    </p:spTree>
    <p:extLst>
      <p:ext uri="{BB962C8B-B14F-4D97-AF65-F5344CB8AC3E}">
        <p14:creationId xmlns:p14="http://schemas.microsoft.com/office/powerpoint/2010/main" val="1138023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s Versicherung | s Cyber-Protect</a:t>
            </a:r>
            <a:endParaRPr lang="de-DE" dirty="0"/>
          </a:p>
        </p:txBody>
      </p:sp>
      <p:sp>
        <p:nvSpPr>
          <p:cNvPr id="5" name="Foliennummernplatzhalter 4"/>
          <p:cNvSpPr>
            <a:spLocks noGrp="1"/>
          </p:cNvSpPr>
          <p:nvPr>
            <p:ph type="sldNum" sz="quarter" idx="12"/>
          </p:nvPr>
        </p:nvSpPr>
        <p:spPr/>
        <p:txBody>
          <a:bodyPr/>
          <a:lstStyle/>
          <a:p>
            <a:fld id="{09F8C208-A07C-084E-B2C3-47293355A446}" type="slidenum">
              <a:rPr lang="de-DE" smtClean="0"/>
              <a:t>13</a:t>
            </a:fld>
            <a:endParaRPr lang="de-DE" dirty="0"/>
          </a:p>
        </p:txBody>
      </p:sp>
      <p:sp>
        <p:nvSpPr>
          <p:cNvPr id="8" name="Titel 5"/>
          <p:cNvSpPr>
            <a:spLocks noGrp="1"/>
          </p:cNvSpPr>
          <p:nvPr>
            <p:ph type="title"/>
          </p:nvPr>
        </p:nvSpPr>
        <p:spPr/>
        <p:txBody>
          <a:bodyPr/>
          <a:lstStyle/>
          <a:p>
            <a:r>
              <a:rPr lang="de-AT" dirty="0"/>
              <a:t>s</a:t>
            </a:r>
            <a:r>
              <a:rPr lang="de-AT" dirty="0" smtClean="0"/>
              <a:t> Cyber-Protect</a:t>
            </a:r>
            <a:endParaRPr lang="de-AT" dirty="0"/>
          </a:p>
        </p:txBody>
      </p:sp>
      <p:sp>
        <p:nvSpPr>
          <p:cNvPr id="9" name="Untertitel 6"/>
          <p:cNvSpPr>
            <a:spLocks noGrp="1"/>
          </p:cNvSpPr>
          <p:nvPr>
            <p:ph type="subTitle" idx="15"/>
          </p:nvPr>
        </p:nvSpPr>
        <p:spPr/>
        <p:txBody>
          <a:bodyPr/>
          <a:lstStyle/>
          <a:p>
            <a:r>
              <a:rPr lang="de-AT" dirty="0" smtClean="0"/>
              <a:t>Produktgestaltung</a:t>
            </a:r>
            <a:endParaRPr lang="de-AT" dirty="0"/>
          </a:p>
        </p:txBody>
      </p:sp>
      <p:sp>
        <p:nvSpPr>
          <p:cNvPr id="2" name="Inhaltsplatzhalter 1"/>
          <p:cNvSpPr>
            <a:spLocks noGrp="1"/>
          </p:cNvSpPr>
          <p:nvPr>
            <p:ph idx="1"/>
          </p:nvPr>
        </p:nvSpPr>
        <p:spPr>
          <a:xfrm>
            <a:off x="457199" y="1196340"/>
            <a:ext cx="8243207" cy="3771636"/>
          </a:xfrm>
        </p:spPr>
        <p:txBody>
          <a:bodyPr/>
          <a:lstStyle/>
          <a:p>
            <a:pPr marL="241200" lvl="1" indent="0">
              <a:buNone/>
            </a:pPr>
            <a:r>
              <a:rPr lang="de-AT" dirty="0" smtClean="0"/>
              <a:t>s Cyber-Protect ist wie folgt abschließbar:</a:t>
            </a:r>
          </a:p>
          <a:p>
            <a:pPr lvl="1"/>
            <a:endParaRPr lang="de-AT" dirty="0"/>
          </a:p>
          <a:p>
            <a:pPr lvl="1"/>
            <a:endParaRPr lang="de-AT" dirty="0" smtClean="0"/>
          </a:p>
          <a:p>
            <a:pPr marL="241200" lvl="1" indent="0">
              <a:buNone/>
            </a:pPr>
            <a:endParaRPr lang="de-AT" dirty="0"/>
          </a:p>
        </p:txBody>
      </p:sp>
      <p:graphicFrame>
        <p:nvGraphicFramePr>
          <p:cNvPr id="10" name="Tabelle 9"/>
          <p:cNvGraphicFramePr>
            <a:graphicFrameLocks noGrp="1"/>
          </p:cNvGraphicFramePr>
          <p:nvPr>
            <p:extLst>
              <p:ext uri="{D42A27DB-BD31-4B8C-83A1-F6EECF244321}">
                <p14:modId xmlns:p14="http://schemas.microsoft.com/office/powerpoint/2010/main" val="3545616069"/>
              </p:ext>
            </p:extLst>
          </p:nvPr>
        </p:nvGraphicFramePr>
        <p:xfrm>
          <a:off x="2977915" y="1998560"/>
          <a:ext cx="5594585" cy="2755616"/>
        </p:xfrm>
        <a:graphic>
          <a:graphicData uri="http://schemas.openxmlformats.org/drawingml/2006/table">
            <a:tbl>
              <a:tblPr firstRow="1" bandRow="1">
                <a:tableStyleId>{5C22544A-7EE6-4342-B048-85BDC9FD1C3A}</a:tableStyleId>
              </a:tblPr>
              <a:tblGrid>
                <a:gridCol w="2735580"/>
                <a:gridCol w="2859005"/>
              </a:tblGrid>
              <a:tr h="1292576">
                <a:tc>
                  <a:txBody>
                    <a:bodyPr/>
                    <a:lstStyle/>
                    <a:p>
                      <a:pPr algn="ctr"/>
                      <a:r>
                        <a:rPr lang="de-AT" b="1" dirty="0" smtClean="0"/>
                        <a:t>Versicherungssummen</a:t>
                      </a:r>
                    </a:p>
                    <a:p>
                      <a:pPr algn="ctr"/>
                      <a:r>
                        <a:rPr lang="de-AT" b="1" dirty="0" smtClean="0"/>
                        <a:t>(frei</a:t>
                      </a:r>
                      <a:r>
                        <a:rPr lang="de-AT" b="1" baseline="0" dirty="0" smtClean="0"/>
                        <a:t> wählbar)</a:t>
                      </a:r>
                      <a:endParaRPr lang="de-AT" b="1" dirty="0"/>
                    </a:p>
                  </a:txBody>
                  <a:tcPr anchor="ctr"/>
                </a:tc>
                <a:tc>
                  <a:txBody>
                    <a:bodyPr/>
                    <a:lstStyle/>
                    <a:p>
                      <a:pPr algn="r"/>
                      <a:r>
                        <a:rPr lang="de-AT" b="0" dirty="0" smtClean="0">
                          <a:solidFill>
                            <a:schemeClr val="tx1">
                              <a:lumMod val="75000"/>
                              <a:lumOff val="25000"/>
                            </a:schemeClr>
                          </a:solidFill>
                        </a:rPr>
                        <a:t>100.000</a:t>
                      </a:r>
                      <a:r>
                        <a:rPr lang="de-AT" b="0" baseline="0" dirty="0" smtClean="0">
                          <a:solidFill>
                            <a:schemeClr val="tx1">
                              <a:lumMod val="75000"/>
                              <a:lumOff val="25000"/>
                            </a:schemeClr>
                          </a:solidFill>
                        </a:rPr>
                        <a:t> Euro</a:t>
                      </a:r>
                      <a:endParaRPr lang="de-AT" b="0" dirty="0">
                        <a:solidFill>
                          <a:schemeClr val="tx1">
                            <a:lumMod val="75000"/>
                            <a:lumOff val="25000"/>
                          </a:schemeClr>
                        </a:solidFill>
                      </a:endParaRPr>
                    </a:p>
                    <a:p>
                      <a:pPr algn="r"/>
                      <a:r>
                        <a:rPr lang="de-AT" b="0" dirty="0" smtClean="0">
                          <a:solidFill>
                            <a:schemeClr val="tx1">
                              <a:lumMod val="75000"/>
                              <a:lumOff val="25000"/>
                            </a:schemeClr>
                          </a:solidFill>
                        </a:rPr>
                        <a:t>250.000 Euro</a:t>
                      </a:r>
                      <a:endParaRPr lang="de-AT" b="0" dirty="0">
                        <a:solidFill>
                          <a:schemeClr val="tx1">
                            <a:lumMod val="75000"/>
                            <a:lumOff val="25000"/>
                          </a:schemeClr>
                        </a:solidFill>
                      </a:endParaRPr>
                    </a:p>
                    <a:p>
                      <a:pPr algn="r"/>
                      <a:r>
                        <a:rPr lang="de-AT" b="0" dirty="0" smtClean="0">
                          <a:solidFill>
                            <a:schemeClr val="tx1">
                              <a:lumMod val="75000"/>
                              <a:lumOff val="25000"/>
                            </a:schemeClr>
                          </a:solidFill>
                        </a:rPr>
                        <a:t>500.000</a:t>
                      </a:r>
                      <a:r>
                        <a:rPr lang="de-AT" b="0" baseline="0" dirty="0" smtClean="0">
                          <a:solidFill>
                            <a:schemeClr val="tx1">
                              <a:lumMod val="75000"/>
                              <a:lumOff val="25000"/>
                            </a:schemeClr>
                          </a:solidFill>
                        </a:rPr>
                        <a:t> Euro</a:t>
                      </a:r>
                      <a:endParaRPr lang="de-AT" b="0" dirty="0">
                        <a:solidFill>
                          <a:schemeClr val="tx1">
                            <a:lumMod val="75000"/>
                            <a:lumOff val="25000"/>
                          </a:schemeClr>
                        </a:solidFill>
                      </a:endParaRPr>
                    </a:p>
                    <a:p>
                      <a:pPr algn="r"/>
                      <a:r>
                        <a:rPr lang="de-AT" b="0" dirty="0" smtClean="0">
                          <a:solidFill>
                            <a:schemeClr val="tx1">
                              <a:lumMod val="75000"/>
                              <a:lumOff val="25000"/>
                            </a:schemeClr>
                          </a:solidFill>
                        </a:rPr>
                        <a:t>1.000.000 Euro</a:t>
                      </a:r>
                      <a:endParaRPr lang="de-AT" b="0" dirty="0">
                        <a:solidFill>
                          <a:schemeClr val="tx1">
                            <a:lumMod val="75000"/>
                            <a:lumOff val="25000"/>
                          </a:schemeClr>
                        </a:solidFill>
                      </a:endParaRPr>
                    </a:p>
                  </a:txBody>
                  <a:tcPr>
                    <a:solidFill>
                      <a:schemeClr val="bg1">
                        <a:lumMod val="85000"/>
                      </a:schemeClr>
                    </a:solidFill>
                  </a:tcPr>
                </a:tc>
              </a:tr>
              <a:tr h="1292576">
                <a:tc>
                  <a:txBody>
                    <a:bodyPr/>
                    <a:lstStyle/>
                    <a:p>
                      <a:pPr algn="ctr"/>
                      <a:r>
                        <a:rPr lang="de-AT" b="1" dirty="0" smtClean="0">
                          <a:solidFill>
                            <a:schemeClr val="bg1"/>
                          </a:solidFill>
                        </a:rPr>
                        <a:t>Selbstbehalte</a:t>
                      </a:r>
                    </a:p>
                    <a:p>
                      <a:pPr algn="ctr"/>
                      <a:r>
                        <a:rPr lang="de-AT" b="1" dirty="0" smtClean="0">
                          <a:solidFill>
                            <a:schemeClr val="bg1"/>
                          </a:solidFill>
                        </a:rPr>
                        <a:t>(frei wählbar)</a:t>
                      </a:r>
                      <a:endParaRPr lang="de-AT" b="1" dirty="0">
                        <a:solidFill>
                          <a:schemeClr val="bg1"/>
                        </a:solidFill>
                      </a:endParaRPr>
                    </a:p>
                  </a:txBody>
                  <a:tcPr anchor="ctr">
                    <a:solidFill>
                      <a:srgbClr val="004F9F"/>
                    </a:solidFill>
                  </a:tcPr>
                </a:tc>
                <a:tc>
                  <a:txBody>
                    <a:bodyPr/>
                    <a:lstStyle/>
                    <a:p>
                      <a:pPr algn="r"/>
                      <a:r>
                        <a:rPr lang="de-AT" b="0" dirty="0" smtClean="0">
                          <a:solidFill>
                            <a:schemeClr val="tx2"/>
                          </a:solidFill>
                        </a:rPr>
                        <a:t>1.000 Euro</a:t>
                      </a:r>
                    </a:p>
                    <a:p>
                      <a:pPr algn="r"/>
                      <a:r>
                        <a:rPr lang="de-AT" b="0" dirty="0" smtClean="0">
                          <a:solidFill>
                            <a:schemeClr val="tx2"/>
                          </a:solidFill>
                        </a:rPr>
                        <a:t>2.500 Euro</a:t>
                      </a:r>
                      <a:endParaRPr lang="de-AT" b="0" dirty="0">
                        <a:solidFill>
                          <a:schemeClr val="tx2"/>
                        </a:solidFill>
                      </a:endParaRPr>
                    </a:p>
                    <a:p>
                      <a:pPr algn="r"/>
                      <a:r>
                        <a:rPr lang="de-AT" b="0" dirty="0" smtClean="0">
                          <a:solidFill>
                            <a:schemeClr val="tx2"/>
                          </a:solidFill>
                        </a:rPr>
                        <a:t>5.000 Euro</a:t>
                      </a:r>
                      <a:endParaRPr lang="de-AT" b="0" dirty="0">
                        <a:solidFill>
                          <a:schemeClr val="tx2"/>
                        </a:solidFill>
                      </a:endParaRPr>
                    </a:p>
                    <a:p>
                      <a:pPr algn="r"/>
                      <a:r>
                        <a:rPr lang="de-AT" b="0" dirty="0" smtClean="0">
                          <a:solidFill>
                            <a:schemeClr val="tx2"/>
                          </a:solidFill>
                        </a:rPr>
                        <a:t>Bei BU – Leistung bereits 12 Stunden</a:t>
                      </a:r>
                      <a:r>
                        <a:rPr lang="de-AT" b="0" baseline="0" dirty="0" smtClean="0">
                          <a:solidFill>
                            <a:schemeClr val="tx2"/>
                          </a:solidFill>
                        </a:rPr>
                        <a:t> nach Anfall</a:t>
                      </a:r>
                      <a:endParaRPr lang="de-AT" b="0" dirty="0">
                        <a:solidFill>
                          <a:schemeClr val="tx2"/>
                        </a:solidFill>
                      </a:endParaRPr>
                    </a:p>
                  </a:txBody>
                  <a:tcPr>
                    <a:solidFill>
                      <a:schemeClr val="bg1">
                        <a:lumMod val="85000"/>
                      </a:schemeClr>
                    </a:solidFill>
                  </a:tcPr>
                </a:tc>
              </a:tr>
            </a:tbl>
          </a:graphicData>
        </a:graphic>
      </p:graphicFrame>
      <p:sp>
        <p:nvSpPr>
          <p:cNvPr id="31" name="Rechteck 30"/>
          <p:cNvSpPr/>
          <p:nvPr/>
        </p:nvSpPr>
        <p:spPr>
          <a:xfrm rot="19870424">
            <a:off x="388721" y="2956310"/>
            <a:ext cx="2461260" cy="952296"/>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R="0" algn="ctr" defTabSz="457200" rtl="0" eaLnBrk="1" fontAlgn="auto" latinLnBrk="0" hangingPunct="1">
              <a:lnSpc>
                <a:spcPct val="100000"/>
              </a:lnSpc>
              <a:spcBef>
                <a:spcPts val="600"/>
              </a:spcBef>
              <a:spcAft>
                <a:spcPts val="0"/>
              </a:spcAft>
              <a:buClr>
                <a:schemeClr val="bg1"/>
              </a:buClr>
              <a:buSzPct val="153000"/>
              <a:tabLst/>
            </a:pPr>
            <a:r>
              <a:rPr kumimoji="0" lang="de-AT" sz="1600" b="0" i="0" u="none" strike="noStrike" kern="1200" cap="none" spc="0" normalizeH="0" baseline="0" noProof="0" dirty="0" smtClean="0">
                <a:ln>
                  <a:noFill/>
                </a:ln>
                <a:solidFill>
                  <a:schemeClr val="bg1"/>
                </a:solidFill>
                <a:effectLst/>
                <a:uLnTx/>
                <a:uFillTx/>
                <a:latin typeface="Helvetica Light"/>
                <a:ea typeface="+mn-ea"/>
                <a:cs typeface="+mn-cs"/>
              </a:rPr>
              <a:t>Vertragslaufzeit 1 Jahr </a:t>
            </a:r>
          </a:p>
          <a:p>
            <a:pPr marR="0" algn="ctr" defTabSz="457200" rtl="0" eaLnBrk="1" fontAlgn="auto" latinLnBrk="0" hangingPunct="1">
              <a:lnSpc>
                <a:spcPct val="100000"/>
              </a:lnSpc>
              <a:spcBef>
                <a:spcPts val="600"/>
              </a:spcBef>
              <a:spcAft>
                <a:spcPts val="0"/>
              </a:spcAft>
              <a:buClr>
                <a:schemeClr val="bg1"/>
              </a:buClr>
              <a:buSzPct val="153000"/>
              <a:tabLst/>
            </a:pPr>
            <a:r>
              <a:rPr lang="de-AT" sz="1600" dirty="0">
                <a:solidFill>
                  <a:schemeClr val="bg1"/>
                </a:solidFill>
                <a:latin typeface="Helvetica Light"/>
              </a:rPr>
              <a:t>m</a:t>
            </a:r>
            <a:r>
              <a:rPr lang="de-AT" sz="1600" dirty="0" smtClean="0">
                <a:solidFill>
                  <a:schemeClr val="bg1"/>
                </a:solidFill>
                <a:latin typeface="Helvetica Light"/>
              </a:rPr>
              <a:t>it automatischer Verlängerung</a:t>
            </a:r>
            <a:endParaRPr kumimoji="0" lang="de-AT" sz="1600" b="0" i="0" u="none" strike="noStrike" kern="1200" cap="none" spc="0" normalizeH="0" baseline="0" noProof="0" dirty="0" smtClean="0">
              <a:ln>
                <a:noFill/>
              </a:ln>
              <a:solidFill>
                <a:schemeClr val="bg1"/>
              </a:solidFill>
              <a:effectLst/>
              <a:uLnTx/>
              <a:uFillTx/>
              <a:latin typeface="Helvetica Light"/>
              <a:ea typeface="+mn-ea"/>
              <a:cs typeface="+mn-cs"/>
            </a:endParaRPr>
          </a:p>
        </p:txBody>
      </p:sp>
      <p:sp>
        <p:nvSpPr>
          <p:cNvPr id="3" name="Datumsplatzhalter 2"/>
          <p:cNvSpPr>
            <a:spLocks noGrp="1"/>
          </p:cNvSpPr>
          <p:nvPr>
            <p:ph type="dt" sz="half" idx="10"/>
          </p:nvPr>
        </p:nvSpPr>
        <p:spPr/>
        <p:txBody>
          <a:bodyPr/>
          <a:lstStyle/>
          <a:p>
            <a:r>
              <a:rPr lang="de-DE" smtClean="0"/>
              <a:t>26.04.2018</a:t>
            </a:r>
            <a:endParaRPr lang="de-DE"/>
          </a:p>
        </p:txBody>
      </p:sp>
    </p:spTree>
    <p:extLst>
      <p:ext uri="{BB962C8B-B14F-4D97-AF65-F5344CB8AC3E}">
        <p14:creationId xmlns:p14="http://schemas.microsoft.com/office/powerpoint/2010/main" val="2723806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s Versicherung | s Cyber-Protect</a:t>
            </a:r>
            <a:endParaRPr lang="de-DE" dirty="0"/>
          </a:p>
        </p:txBody>
      </p:sp>
      <p:sp>
        <p:nvSpPr>
          <p:cNvPr id="5" name="Foliennummernplatzhalter 4"/>
          <p:cNvSpPr>
            <a:spLocks noGrp="1"/>
          </p:cNvSpPr>
          <p:nvPr>
            <p:ph type="sldNum" sz="quarter" idx="12"/>
          </p:nvPr>
        </p:nvSpPr>
        <p:spPr/>
        <p:txBody>
          <a:bodyPr/>
          <a:lstStyle/>
          <a:p>
            <a:fld id="{09F8C208-A07C-084E-B2C3-47293355A446}" type="slidenum">
              <a:rPr lang="de-DE" smtClean="0"/>
              <a:t>14</a:t>
            </a:fld>
            <a:endParaRPr lang="de-DE" dirty="0"/>
          </a:p>
        </p:txBody>
      </p:sp>
      <p:sp>
        <p:nvSpPr>
          <p:cNvPr id="8" name="Titel 5"/>
          <p:cNvSpPr>
            <a:spLocks noGrp="1"/>
          </p:cNvSpPr>
          <p:nvPr>
            <p:ph type="title"/>
          </p:nvPr>
        </p:nvSpPr>
        <p:spPr/>
        <p:txBody>
          <a:bodyPr/>
          <a:lstStyle/>
          <a:p>
            <a:r>
              <a:rPr lang="de-AT" dirty="0"/>
              <a:t>s</a:t>
            </a:r>
            <a:r>
              <a:rPr lang="de-AT" dirty="0" smtClean="0"/>
              <a:t> Cyber-Protect</a:t>
            </a:r>
            <a:endParaRPr lang="de-AT" dirty="0"/>
          </a:p>
        </p:txBody>
      </p:sp>
      <p:sp>
        <p:nvSpPr>
          <p:cNvPr id="10" name="Inhaltsplatzhalter 3"/>
          <p:cNvSpPr>
            <a:spLocks noGrp="1"/>
          </p:cNvSpPr>
          <p:nvPr>
            <p:ph idx="1"/>
          </p:nvPr>
        </p:nvSpPr>
        <p:spPr>
          <a:xfrm>
            <a:off x="464231" y="1339850"/>
            <a:ext cx="8243207" cy="3771636"/>
          </a:xfrm>
        </p:spPr>
        <p:txBody>
          <a:bodyPr>
            <a:normAutofit/>
          </a:bodyPr>
          <a:lstStyle/>
          <a:p>
            <a:pPr>
              <a:buFont typeface="Wingdings" panose="05000000000000000000" pitchFamily="2" charset="2"/>
              <a:buChar char="§"/>
            </a:pPr>
            <a:r>
              <a:rPr lang="de-DE" dirty="0"/>
              <a:t>Eine 100 </a:t>
            </a:r>
            <a:r>
              <a:rPr lang="de-DE" dirty="0" smtClean="0"/>
              <a:t>%-ige </a:t>
            </a:r>
            <a:r>
              <a:rPr lang="de-DE" dirty="0"/>
              <a:t>Sicherheit vor Cyber Crime ist nicht erreichbar</a:t>
            </a:r>
          </a:p>
          <a:p>
            <a:pPr marL="0" indent="0">
              <a:buNone/>
            </a:pPr>
            <a:endParaRPr lang="de-DE" dirty="0" smtClean="0"/>
          </a:p>
          <a:p>
            <a:pPr>
              <a:buFont typeface="Wingdings" panose="05000000000000000000" pitchFamily="2" charset="2"/>
              <a:buChar char="§"/>
            </a:pPr>
            <a:r>
              <a:rPr lang="de-DE" dirty="0" smtClean="0"/>
              <a:t>Empfehlung für die Kunden vor allem im KMU Bereich</a:t>
            </a:r>
          </a:p>
          <a:p>
            <a:pPr marL="0" indent="0">
              <a:buNone/>
            </a:pPr>
            <a:endParaRPr lang="de-DE" dirty="0" smtClean="0"/>
          </a:p>
          <a:p>
            <a:pPr lvl="1">
              <a:buFont typeface="Symbol" panose="05050102010706020507" pitchFamily="18" charset="2"/>
              <a:buChar char="-"/>
            </a:pPr>
            <a:r>
              <a:rPr lang="de-DE" dirty="0" smtClean="0"/>
              <a:t>Investition in die IT-Sicherheit durch…</a:t>
            </a:r>
          </a:p>
          <a:p>
            <a:pPr marL="241200" lvl="1" indent="0">
              <a:buNone/>
            </a:pPr>
            <a:endParaRPr lang="de-DE" dirty="0" smtClean="0"/>
          </a:p>
          <a:p>
            <a:pPr lvl="2">
              <a:buFont typeface="Symbol" panose="05050102010706020507" pitchFamily="18" charset="2"/>
              <a:buChar char="-"/>
            </a:pPr>
            <a:r>
              <a:rPr lang="de-DE" dirty="0" smtClean="0"/>
              <a:t>Installation von Hardware-Firewall, Virenschutzprogramme, Datenverschlüsselung, ….</a:t>
            </a:r>
          </a:p>
          <a:p>
            <a:pPr lvl="2">
              <a:buFont typeface="Symbol" panose="05050102010706020507" pitchFamily="18" charset="2"/>
              <a:buChar char="-"/>
            </a:pPr>
            <a:r>
              <a:rPr lang="de-DE" dirty="0"/>
              <a:t>Regelmäßige Datensicherung (min. 1x wöchentlich, besser 1x täglich)</a:t>
            </a:r>
          </a:p>
          <a:p>
            <a:pPr lvl="2">
              <a:buFont typeface="Symbol" panose="05050102010706020507" pitchFamily="18" charset="2"/>
              <a:buChar char="-"/>
            </a:pPr>
            <a:r>
              <a:rPr lang="de-DE" dirty="0"/>
              <a:t>Regelmäßige Schulung der Mitarbeiter, Passwortlichtlinien, ……..</a:t>
            </a:r>
          </a:p>
          <a:p>
            <a:pPr marL="662400" lvl="2" indent="0">
              <a:buNone/>
            </a:pPr>
            <a:endParaRPr lang="de-DE" dirty="0" smtClean="0"/>
          </a:p>
          <a:p>
            <a:pPr marL="0" indent="0">
              <a:buNone/>
            </a:pPr>
            <a:endParaRPr lang="de-DE" dirty="0" smtClean="0"/>
          </a:p>
          <a:p>
            <a:pPr marL="0" indent="0">
              <a:buNone/>
            </a:pPr>
            <a:endParaRPr lang="de-DE" dirty="0" smtClean="0"/>
          </a:p>
          <a:p>
            <a:pPr>
              <a:buFont typeface="Arial" panose="020B0604020202020204" pitchFamily="34" charset="0"/>
              <a:buChar char="•"/>
            </a:pPr>
            <a:endParaRPr lang="de-DE" dirty="0" smtClean="0"/>
          </a:p>
          <a:p>
            <a:pPr marL="0" indent="0">
              <a:buNone/>
            </a:pPr>
            <a:endParaRPr lang="de-AT" dirty="0"/>
          </a:p>
        </p:txBody>
      </p:sp>
      <p:sp>
        <p:nvSpPr>
          <p:cNvPr id="2" name="Untertitel 1"/>
          <p:cNvSpPr>
            <a:spLocks noGrp="1"/>
          </p:cNvSpPr>
          <p:nvPr>
            <p:ph type="subTitle" idx="15"/>
          </p:nvPr>
        </p:nvSpPr>
        <p:spPr/>
        <p:txBody>
          <a:bodyPr/>
          <a:lstStyle/>
          <a:p>
            <a:r>
              <a:rPr lang="de-AT" dirty="0" smtClean="0"/>
              <a:t>Schutzmaßnahmen</a:t>
            </a:r>
            <a:endParaRPr lang="de-AT" dirty="0"/>
          </a:p>
        </p:txBody>
      </p:sp>
      <p:sp>
        <p:nvSpPr>
          <p:cNvPr id="3" name="Datumsplatzhalter 2"/>
          <p:cNvSpPr>
            <a:spLocks noGrp="1"/>
          </p:cNvSpPr>
          <p:nvPr>
            <p:ph type="dt" sz="half" idx="10"/>
          </p:nvPr>
        </p:nvSpPr>
        <p:spPr/>
        <p:txBody>
          <a:bodyPr/>
          <a:lstStyle/>
          <a:p>
            <a:r>
              <a:rPr lang="de-DE" smtClean="0"/>
              <a:t>26.04.2018</a:t>
            </a:r>
            <a:endParaRPr lang="de-DE"/>
          </a:p>
        </p:txBody>
      </p:sp>
    </p:spTree>
    <p:extLst>
      <p:ext uri="{BB962C8B-B14F-4D97-AF65-F5344CB8AC3E}">
        <p14:creationId xmlns:p14="http://schemas.microsoft.com/office/powerpoint/2010/main" val="2452825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nSpc>
                <a:spcPct val="150000"/>
              </a:lnSpc>
            </a:pPr>
            <a:r>
              <a:rPr lang="de-AT" dirty="0"/>
              <a:t>Schützt bei Cyberkriminalität und Datenmissbrauch</a:t>
            </a:r>
          </a:p>
          <a:p>
            <a:pPr>
              <a:lnSpc>
                <a:spcPct val="150000"/>
              </a:lnSpc>
            </a:pPr>
            <a:r>
              <a:rPr lang="de-AT" dirty="0" smtClean="0"/>
              <a:t>Hilfe </a:t>
            </a:r>
            <a:r>
              <a:rPr lang="de-AT" dirty="0"/>
              <a:t>bei Schadensbehebung und Datenwiederherstellung</a:t>
            </a:r>
          </a:p>
          <a:p>
            <a:pPr>
              <a:lnSpc>
                <a:spcPct val="150000"/>
              </a:lnSpc>
            </a:pPr>
            <a:r>
              <a:rPr lang="de-AT" dirty="0"/>
              <a:t>Sichert Sie gegenüber Ansprüchen Dritter ab</a:t>
            </a:r>
          </a:p>
          <a:p>
            <a:pPr>
              <a:lnSpc>
                <a:spcPct val="150000"/>
              </a:lnSpc>
            </a:pPr>
            <a:r>
              <a:rPr lang="de-AT" dirty="0"/>
              <a:t>Ausfallszahlungen ab 12 Stunden Betriebsunterbrechung</a:t>
            </a:r>
          </a:p>
          <a:p>
            <a:pPr>
              <a:lnSpc>
                <a:spcPct val="150000"/>
              </a:lnSpc>
            </a:pPr>
            <a:r>
              <a:rPr lang="de-AT" dirty="0"/>
              <a:t>Hilfe durch Fachleute bei Cyber-Erpressung</a:t>
            </a:r>
          </a:p>
          <a:p>
            <a:pPr>
              <a:lnSpc>
                <a:spcPct val="150000"/>
              </a:lnSpc>
            </a:pPr>
            <a:r>
              <a:rPr lang="de-AT" dirty="0"/>
              <a:t>Kostenübernahme für Krisen-/PR-Management</a:t>
            </a:r>
          </a:p>
          <a:p>
            <a:endParaRPr lang="de-AT" dirty="0"/>
          </a:p>
        </p:txBody>
      </p:sp>
      <p:sp>
        <p:nvSpPr>
          <p:cNvPr id="3" name="Datumsplatzhalter 2"/>
          <p:cNvSpPr>
            <a:spLocks noGrp="1"/>
          </p:cNvSpPr>
          <p:nvPr>
            <p:ph type="dt" sz="half" idx="10"/>
          </p:nvPr>
        </p:nvSpPr>
        <p:spPr/>
        <p:txBody>
          <a:bodyPr/>
          <a:lstStyle/>
          <a:p>
            <a:r>
              <a:rPr lang="de-DE" smtClean="0"/>
              <a:t>26.04.2018</a:t>
            </a:r>
            <a:endParaRPr lang="de-DE"/>
          </a:p>
        </p:txBody>
      </p:sp>
      <p:sp>
        <p:nvSpPr>
          <p:cNvPr id="4" name="Fußzeilenplatzhalter 3"/>
          <p:cNvSpPr>
            <a:spLocks noGrp="1"/>
          </p:cNvSpPr>
          <p:nvPr>
            <p:ph type="ftr" sz="quarter" idx="11"/>
          </p:nvPr>
        </p:nvSpPr>
        <p:spPr/>
        <p:txBody>
          <a:bodyPr/>
          <a:lstStyle/>
          <a:p>
            <a:r>
              <a:rPr lang="de-DE" smtClean="0"/>
              <a:t>s Versicherung | s Cyber-Protect</a:t>
            </a:r>
            <a:endParaRPr lang="de-DE"/>
          </a:p>
        </p:txBody>
      </p:sp>
      <p:sp>
        <p:nvSpPr>
          <p:cNvPr id="5" name="Foliennummernplatzhalter 4"/>
          <p:cNvSpPr>
            <a:spLocks noGrp="1"/>
          </p:cNvSpPr>
          <p:nvPr>
            <p:ph type="sldNum" sz="quarter" idx="12"/>
          </p:nvPr>
        </p:nvSpPr>
        <p:spPr/>
        <p:txBody>
          <a:bodyPr/>
          <a:lstStyle/>
          <a:p>
            <a:fld id="{09F8C208-A07C-084E-B2C3-47293355A446}" type="slidenum">
              <a:rPr lang="de-DE" smtClean="0"/>
              <a:t>15</a:t>
            </a:fld>
            <a:endParaRPr lang="de-DE"/>
          </a:p>
        </p:txBody>
      </p:sp>
      <p:sp>
        <p:nvSpPr>
          <p:cNvPr id="6" name="Titel 5"/>
          <p:cNvSpPr>
            <a:spLocks noGrp="1"/>
          </p:cNvSpPr>
          <p:nvPr>
            <p:ph type="title"/>
          </p:nvPr>
        </p:nvSpPr>
        <p:spPr/>
        <p:txBody>
          <a:bodyPr/>
          <a:lstStyle/>
          <a:p>
            <a:r>
              <a:rPr lang="de-AT" dirty="0" smtClean="0"/>
              <a:t>s Cyber-</a:t>
            </a:r>
            <a:r>
              <a:rPr lang="de-AT" dirty="0" err="1" smtClean="0"/>
              <a:t>Protect</a:t>
            </a:r>
            <a:endParaRPr lang="de-AT" dirty="0"/>
          </a:p>
        </p:txBody>
      </p:sp>
      <p:sp>
        <p:nvSpPr>
          <p:cNvPr id="7" name="Untertitel 6"/>
          <p:cNvSpPr>
            <a:spLocks noGrp="1"/>
          </p:cNvSpPr>
          <p:nvPr>
            <p:ph type="subTitle" idx="15"/>
          </p:nvPr>
        </p:nvSpPr>
        <p:spPr/>
        <p:txBody>
          <a:bodyPr/>
          <a:lstStyle/>
          <a:p>
            <a:r>
              <a:rPr lang="de-AT" dirty="0" smtClean="0"/>
              <a:t>Leistungsübersicht</a:t>
            </a:r>
            <a:endParaRPr lang="de-AT" dirty="0"/>
          </a:p>
        </p:txBody>
      </p:sp>
    </p:spTree>
    <p:extLst>
      <p:ext uri="{BB962C8B-B14F-4D97-AF65-F5344CB8AC3E}">
        <p14:creationId xmlns:p14="http://schemas.microsoft.com/office/powerpoint/2010/main" val="588942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lnSpc>
                <a:spcPct val="150000"/>
              </a:lnSpc>
              <a:spcBef>
                <a:spcPts val="0"/>
              </a:spcBef>
            </a:pPr>
            <a:r>
              <a:rPr lang="de-AT" dirty="0" smtClean="0"/>
              <a:t>Branche: Bauschlosserei (ÖNACE-Code 43.32-2)</a:t>
            </a:r>
          </a:p>
          <a:p>
            <a:pPr>
              <a:lnSpc>
                <a:spcPct val="150000"/>
              </a:lnSpc>
              <a:spcBef>
                <a:spcPts val="0"/>
              </a:spcBef>
            </a:pPr>
            <a:r>
              <a:rPr lang="de-AT" dirty="0" smtClean="0"/>
              <a:t>Versicherungssumme: 100.000,- Euro</a:t>
            </a:r>
          </a:p>
          <a:p>
            <a:pPr>
              <a:lnSpc>
                <a:spcPct val="150000"/>
              </a:lnSpc>
              <a:spcBef>
                <a:spcPts val="0"/>
              </a:spcBef>
            </a:pPr>
            <a:r>
              <a:rPr lang="de-AT" dirty="0" smtClean="0"/>
              <a:t>Selbstbehalt: 1.000,- Euro</a:t>
            </a:r>
          </a:p>
          <a:p>
            <a:pPr>
              <a:lnSpc>
                <a:spcPct val="150000"/>
              </a:lnSpc>
              <a:spcBef>
                <a:spcPts val="0"/>
              </a:spcBef>
            </a:pPr>
            <a:r>
              <a:rPr lang="de-AT" dirty="0" smtClean="0"/>
              <a:t>Umsatz: 500.000,- bis 999.999,- Euro</a:t>
            </a:r>
          </a:p>
          <a:p>
            <a:pPr>
              <a:lnSpc>
                <a:spcPct val="150000"/>
              </a:lnSpc>
              <a:spcBef>
                <a:spcPts val="0"/>
              </a:spcBef>
            </a:pPr>
            <a:r>
              <a:rPr lang="de-AT" dirty="0" smtClean="0"/>
              <a:t>Anzahl der Mitarbeiter: 11 bis 50 </a:t>
            </a:r>
          </a:p>
          <a:p>
            <a:pPr>
              <a:lnSpc>
                <a:spcPct val="150000"/>
              </a:lnSpc>
              <a:spcBef>
                <a:spcPts val="0"/>
              </a:spcBef>
            </a:pPr>
            <a:r>
              <a:rPr lang="de-AT" dirty="0" smtClean="0"/>
              <a:t>Pauschaler Deckungsbeitrag pro Tag: 1.000,- Euro</a:t>
            </a:r>
          </a:p>
          <a:p>
            <a:pPr>
              <a:lnSpc>
                <a:spcPct val="150000"/>
              </a:lnSpc>
              <a:spcBef>
                <a:spcPts val="0"/>
              </a:spcBef>
            </a:pPr>
            <a:endParaRPr lang="de-AT" sz="1000" dirty="0" smtClean="0"/>
          </a:p>
          <a:p>
            <a:pPr marL="0" indent="0">
              <a:lnSpc>
                <a:spcPct val="150000"/>
              </a:lnSpc>
              <a:spcBef>
                <a:spcPts val="0"/>
              </a:spcBef>
              <a:buNone/>
            </a:pPr>
            <a:r>
              <a:rPr lang="de-AT" sz="2000" b="1" dirty="0" smtClean="0"/>
              <a:t>Jahresprämie: 507,74 Euro</a:t>
            </a:r>
            <a:endParaRPr lang="de-AT" sz="2000" b="1" dirty="0"/>
          </a:p>
        </p:txBody>
      </p:sp>
      <p:sp>
        <p:nvSpPr>
          <p:cNvPr id="3" name="Datumsplatzhalter 2"/>
          <p:cNvSpPr>
            <a:spLocks noGrp="1"/>
          </p:cNvSpPr>
          <p:nvPr>
            <p:ph type="dt" sz="half" idx="10"/>
          </p:nvPr>
        </p:nvSpPr>
        <p:spPr/>
        <p:txBody>
          <a:bodyPr/>
          <a:lstStyle/>
          <a:p>
            <a:r>
              <a:rPr lang="de-DE" smtClean="0"/>
              <a:t>26.04.2018</a:t>
            </a:r>
            <a:endParaRPr lang="de-DE"/>
          </a:p>
        </p:txBody>
      </p:sp>
      <p:sp>
        <p:nvSpPr>
          <p:cNvPr id="4" name="Fußzeilenplatzhalter 3"/>
          <p:cNvSpPr>
            <a:spLocks noGrp="1"/>
          </p:cNvSpPr>
          <p:nvPr>
            <p:ph type="ftr" sz="quarter" idx="11"/>
          </p:nvPr>
        </p:nvSpPr>
        <p:spPr/>
        <p:txBody>
          <a:bodyPr/>
          <a:lstStyle/>
          <a:p>
            <a:r>
              <a:rPr lang="de-DE" smtClean="0"/>
              <a:t>s Versicherung | s Cyber-Protect</a:t>
            </a:r>
            <a:endParaRPr lang="de-DE"/>
          </a:p>
        </p:txBody>
      </p:sp>
      <p:sp>
        <p:nvSpPr>
          <p:cNvPr id="5" name="Foliennummernplatzhalter 4"/>
          <p:cNvSpPr>
            <a:spLocks noGrp="1"/>
          </p:cNvSpPr>
          <p:nvPr>
            <p:ph type="sldNum" sz="quarter" idx="12"/>
          </p:nvPr>
        </p:nvSpPr>
        <p:spPr/>
        <p:txBody>
          <a:bodyPr/>
          <a:lstStyle/>
          <a:p>
            <a:fld id="{09F8C208-A07C-084E-B2C3-47293355A446}" type="slidenum">
              <a:rPr lang="de-DE" smtClean="0"/>
              <a:t>16</a:t>
            </a:fld>
            <a:endParaRPr lang="de-DE"/>
          </a:p>
        </p:txBody>
      </p:sp>
      <p:sp>
        <p:nvSpPr>
          <p:cNvPr id="6" name="Titel 5"/>
          <p:cNvSpPr>
            <a:spLocks noGrp="1"/>
          </p:cNvSpPr>
          <p:nvPr>
            <p:ph type="title"/>
          </p:nvPr>
        </p:nvSpPr>
        <p:spPr/>
        <p:txBody>
          <a:bodyPr/>
          <a:lstStyle/>
          <a:p>
            <a:r>
              <a:rPr lang="de-AT" dirty="0" smtClean="0"/>
              <a:t>s Cyber-</a:t>
            </a:r>
            <a:r>
              <a:rPr lang="de-AT" dirty="0" err="1" smtClean="0"/>
              <a:t>Protect</a:t>
            </a:r>
            <a:endParaRPr lang="de-AT" dirty="0"/>
          </a:p>
        </p:txBody>
      </p:sp>
      <p:sp>
        <p:nvSpPr>
          <p:cNvPr id="7" name="Untertitel 6"/>
          <p:cNvSpPr>
            <a:spLocks noGrp="1"/>
          </p:cNvSpPr>
          <p:nvPr>
            <p:ph type="subTitle" idx="15"/>
          </p:nvPr>
        </p:nvSpPr>
        <p:spPr/>
        <p:txBody>
          <a:bodyPr/>
          <a:lstStyle/>
          <a:p>
            <a:r>
              <a:rPr lang="de-AT" dirty="0" smtClean="0"/>
              <a:t>Musterberechnung</a:t>
            </a:r>
            <a:endParaRPr lang="de-AT" dirty="0"/>
          </a:p>
        </p:txBody>
      </p:sp>
    </p:spTree>
    <p:extLst>
      <p:ext uri="{BB962C8B-B14F-4D97-AF65-F5344CB8AC3E}">
        <p14:creationId xmlns:p14="http://schemas.microsoft.com/office/powerpoint/2010/main" val="641599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AT" dirty="0" smtClean="0"/>
              <a:t>s Cyber-</a:t>
            </a:r>
            <a:r>
              <a:rPr lang="de-AT" dirty="0" err="1" smtClean="0"/>
              <a:t>Protect</a:t>
            </a:r>
            <a:endParaRPr lang="de-AT" dirty="0"/>
          </a:p>
        </p:txBody>
      </p:sp>
      <p:sp>
        <p:nvSpPr>
          <p:cNvPr id="9" name="Inhaltsplatzhalter 8"/>
          <p:cNvSpPr>
            <a:spLocks noGrp="1"/>
          </p:cNvSpPr>
          <p:nvPr>
            <p:ph idx="1"/>
          </p:nvPr>
        </p:nvSpPr>
        <p:spPr/>
        <p:txBody>
          <a:bodyPr/>
          <a:lstStyle/>
          <a:p>
            <a:pPr algn="ctr"/>
            <a:endParaRPr lang="de-AT" dirty="0"/>
          </a:p>
          <a:p>
            <a:pPr algn="ctr"/>
            <a:endParaRPr lang="de-AT" dirty="0" smtClean="0"/>
          </a:p>
          <a:p>
            <a:pPr algn="ctr"/>
            <a:r>
              <a:rPr lang="de-AT" sz="3600" b="1" dirty="0" smtClean="0"/>
              <a:t>Herzlichen Dank für die Aufmerksamkeit!</a:t>
            </a:r>
          </a:p>
          <a:p>
            <a:pPr algn="ctr"/>
            <a:endParaRPr lang="de-AT" sz="3600" b="1" dirty="0"/>
          </a:p>
          <a:p>
            <a:pPr algn="ctr"/>
            <a:endParaRPr lang="de-AT" sz="3600" b="1" dirty="0"/>
          </a:p>
        </p:txBody>
      </p:sp>
      <p:sp>
        <p:nvSpPr>
          <p:cNvPr id="2" name="Datumsplatzhalter 1"/>
          <p:cNvSpPr>
            <a:spLocks noGrp="1"/>
          </p:cNvSpPr>
          <p:nvPr>
            <p:ph type="dt" sz="half" idx="10"/>
          </p:nvPr>
        </p:nvSpPr>
        <p:spPr/>
        <p:txBody>
          <a:bodyPr/>
          <a:lstStyle/>
          <a:p>
            <a:r>
              <a:rPr lang="de-DE" smtClean="0"/>
              <a:t>26.04.2018</a:t>
            </a:r>
            <a:endParaRPr lang="de-DE"/>
          </a:p>
        </p:txBody>
      </p:sp>
      <p:sp>
        <p:nvSpPr>
          <p:cNvPr id="3" name="Fußzeilenplatzhalter 2"/>
          <p:cNvSpPr>
            <a:spLocks noGrp="1"/>
          </p:cNvSpPr>
          <p:nvPr>
            <p:ph type="ftr" sz="quarter" idx="11"/>
          </p:nvPr>
        </p:nvSpPr>
        <p:spPr/>
        <p:txBody>
          <a:bodyPr/>
          <a:lstStyle/>
          <a:p>
            <a:r>
              <a:rPr lang="de-DE" smtClean="0"/>
              <a:t>s Versicherung | s Cyber-Protect</a:t>
            </a:r>
            <a:endParaRPr lang="de-DE"/>
          </a:p>
        </p:txBody>
      </p:sp>
      <p:sp>
        <p:nvSpPr>
          <p:cNvPr id="10" name="Untertitel 9"/>
          <p:cNvSpPr>
            <a:spLocks noGrp="1"/>
          </p:cNvSpPr>
          <p:nvPr>
            <p:ph type="subTitle" idx="15"/>
          </p:nvPr>
        </p:nvSpPr>
        <p:spPr/>
        <p:txBody>
          <a:bodyPr/>
          <a:lstStyle/>
          <a:p>
            <a:endParaRPr lang="de-AT" dirty="0"/>
          </a:p>
        </p:txBody>
      </p:sp>
      <p:pic>
        <p:nvPicPr>
          <p:cNvPr id="11" name="Bild 37" descr="S-Versicherung_icons2-09.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06140" y="2746519"/>
            <a:ext cx="2362200" cy="2362200"/>
          </a:xfrm>
          <a:prstGeom prst="rect">
            <a:avLst/>
          </a:prstGeom>
        </p:spPr>
      </p:pic>
      <p:sp>
        <p:nvSpPr>
          <p:cNvPr id="4" name="Foliennummernplatzhalter 3"/>
          <p:cNvSpPr>
            <a:spLocks noGrp="1"/>
          </p:cNvSpPr>
          <p:nvPr>
            <p:ph type="sldNum" sz="quarter" idx="12"/>
          </p:nvPr>
        </p:nvSpPr>
        <p:spPr/>
        <p:txBody>
          <a:bodyPr/>
          <a:lstStyle/>
          <a:p>
            <a:fld id="{09F8C208-A07C-084E-B2C3-47293355A446}" type="slidenum">
              <a:rPr lang="de-DE" smtClean="0"/>
              <a:t>17</a:t>
            </a:fld>
            <a:endParaRPr lang="de-DE"/>
          </a:p>
        </p:txBody>
      </p:sp>
    </p:spTree>
    <p:extLst>
      <p:ext uri="{BB962C8B-B14F-4D97-AF65-F5344CB8AC3E}">
        <p14:creationId xmlns:p14="http://schemas.microsoft.com/office/powerpoint/2010/main" val="2365252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s Versicherung | s Cyber-Protect</a:t>
            </a:r>
            <a:endParaRPr lang="de-DE" dirty="0"/>
          </a:p>
        </p:txBody>
      </p:sp>
      <p:sp>
        <p:nvSpPr>
          <p:cNvPr id="5" name="Foliennummernplatzhalter 4"/>
          <p:cNvSpPr>
            <a:spLocks noGrp="1"/>
          </p:cNvSpPr>
          <p:nvPr>
            <p:ph type="sldNum" sz="quarter" idx="12"/>
          </p:nvPr>
        </p:nvSpPr>
        <p:spPr/>
        <p:txBody>
          <a:bodyPr/>
          <a:lstStyle/>
          <a:p>
            <a:fld id="{09F8C208-A07C-084E-B2C3-47293355A446}" type="slidenum">
              <a:rPr lang="de-DE" smtClean="0"/>
              <a:t>18</a:t>
            </a:fld>
            <a:endParaRPr lang="de-DE" dirty="0"/>
          </a:p>
        </p:txBody>
      </p:sp>
      <p:sp>
        <p:nvSpPr>
          <p:cNvPr id="6" name="Titel 5"/>
          <p:cNvSpPr>
            <a:spLocks noGrp="1"/>
          </p:cNvSpPr>
          <p:nvPr>
            <p:ph type="title"/>
          </p:nvPr>
        </p:nvSpPr>
        <p:spPr/>
        <p:txBody>
          <a:bodyPr/>
          <a:lstStyle/>
          <a:p>
            <a:r>
              <a:rPr lang="de-AT" dirty="0" smtClean="0"/>
              <a:t>Impressum		</a:t>
            </a:r>
            <a:endParaRPr lang="de-AT" dirty="0"/>
          </a:p>
        </p:txBody>
      </p:sp>
      <p:sp>
        <p:nvSpPr>
          <p:cNvPr id="7" name="Untertitel 6"/>
          <p:cNvSpPr>
            <a:spLocks noGrp="1"/>
          </p:cNvSpPr>
          <p:nvPr>
            <p:ph type="subTitle" idx="15"/>
          </p:nvPr>
        </p:nvSpPr>
        <p:spPr/>
        <p:txBody>
          <a:bodyPr/>
          <a:lstStyle/>
          <a:p>
            <a:r>
              <a:rPr lang="de-AT" dirty="0" smtClean="0"/>
              <a:t>Disclaimer</a:t>
            </a:r>
            <a:endParaRPr lang="de-AT" dirty="0"/>
          </a:p>
        </p:txBody>
      </p:sp>
      <p:sp>
        <p:nvSpPr>
          <p:cNvPr id="11" name="Textfeld 10"/>
          <p:cNvSpPr txBox="1"/>
          <p:nvPr/>
        </p:nvSpPr>
        <p:spPr>
          <a:xfrm>
            <a:off x="465138" y="1339850"/>
            <a:ext cx="7776488" cy="3677930"/>
          </a:xfrm>
          <a:prstGeom prst="rect">
            <a:avLst/>
          </a:prstGeom>
          <a:noFill/>
        </p:spPr>
        <p:txBody>
          <a:bodyPr wrap="none" rtlCol="0">
            <a:spAutoFit/>
          </a:bodyPr>
          <a:lstStyle/>
          <a:p>
            <a:pPr marR="0" algn="l" defTabSz="457200" rtl="0" eaLnBrk="1" fontAlgn="auto" latinLnBrk="0" hangingPunct="1">
              <a:lnSpc>
                <a:spcPct val="100000"/>
              </a:lnSpc>
              <a:spcBef>
                <a:spcPts val="600"/>
              </a:spcBef>
              <a:spcAft>
                <a:spcPts val="0"/>
              </a:spcAft>
              <a:buClr>
                <a:srgbClr val="004F9F"/>
              </a:buClr>
              <a:buSzPct val="153000"/>
              <a:tabLst/>
            </a:pPr>
            <a:r>
              <a:rPr kumimoji="0" lang="de-AT" sz="1200" b="0" i="0" u="none" strike="noStrike" kern="1200" cap="none" spc="0" normalizeH="0" baseline="0" noProof="0" dirty="0" smtClean="0">
                <a:ln>
                  <a:noFill/>
                </a:ln>
                <a:solidFill>
                  <a:srgbClr val="747474">
                    <a:lumMod val="75000"/>
                  </a:srgbClr>
                </a:solidFill>
                <a:effectLst/>
                <a:uLnTx/>
                <a:uFillTx/>
                <a:latin typeface="Helvetica Light"/>
                <a:ea typeface="+mn-ea"/>
                <a:cs typeface="+mn-cs"/>
              </a:rPr>
              <a:t>Die Weitergabe und/oder Vervielfältigung</a:t>
            </a:r>
            <a:r>
              <a:rPr kumimoji="0" lang="de-AT" sz="1200" b="0" i="0" u="none" strike="noStrike" kern="1200" cap="none" spc="0" normalizeH="0" noProof="0" dirty="0" smtClean="0">
                <a:ln>
                  <a:noFill/>
                </a:ln>
                <a:solidFill>
                  <a:srgbClr val="747474">
                    <a:lumMod val="75000"/>
                  </a:srgbClr>
                </a:solidFill>
                <a:effectLst/>
                <a:uLnTx/>
                <a:uFillTx/>
                <a:latin typeface="Helvetica Light"/>
                <a:ea typeface="+mn-ea"/>
                <a:cs typeface="+mn-cs"/>
              </a:rPr>
              <a:t> dieser Unterlage ohne Zustimmung der Sparkassen Versicherung AG</a:t>
            </a:r>
          </a:p>
          <a:p>
            <a:pPr marR="0" algn="l" defTabSz="457200" rtl="0" eaLnBrk="1" fontAlgn="auto" latinLnBrk="0" hangingPunct="1">
              <a:lnSpc>
                <a:spcPct val="100000"/>
              </a:lnSpc>
              <a:spcBef>
                <a:spcPts val="600"/>
              </a:spcBef>
              <a:spcAft>
                <a:spcPts val="0"/>
              </a:spcAft>
              <a:buClr>
                <a:srgbClr val="004F9F"/>
              </a:buClr>
              <a:buSzPct val="153000"/>
              <a:tabLst/>
            </a:pPr>
            <a:r>
              <a:rPr lang="de-AT" sz="1200" baseline="0" dirty="0" smtClean="0">
                <a:solidFill>
                  <a:srgbClr val="747474">
                    <a:lumMod val="75000"/>
                  </a:srgbClr>
                </a:solidFill>
                <a:latin typeface="Helvetica Light"/>
              </a:rPr>
              <a:t>Vienna Insurance Group verstößt gegen das</a:t>
            </a:r>
            <a:r>
              <a:rPr lang="de-AT" sz="1200" dirty="0" smtClean="0">
                <a:solidFill>
                  <a:srgbClr val="747474">
                    <a:lumMod val="75000"/>
                  </a:srgbClr>
                </a:solidFill>
                <a:latin typeface="Helvetica Light"/>
              </a:rPr>
              <a:t> Urheberrecht.</a:t>
            </a:r>
          </a:p>
          <a:p>
            <a:pPr marR="0" algn="l" defTabSz="457200" rtl="0" eaLnBrk="1" fontAlgn="auto" latinLnBrk="0" hangingPunct="1">
              <a:lnSpc>
                <a:spcPct val="100000"/>
              </a:lnSpc>
              <a:spcBef>
                <a:spcPts val="600"/>
              </a:spcBef>
              <a:spcAft>
                <a:spcPts val="0"/>
              </a:spcAft>
              <a:buClr>
                <a:srgbClr val="004F9F"/>
              </a:buClr>
              <a:buSzPct val="153000"/>
              <a:tabLst/>
            </a:pPr>
            <a:endParaRPr kumimoji="0" lang="de-AT" sz="1200" b="0" i="0" u="none" strike="noStrike" kern="1200" cap="none" spc="0" normalizeH="0" baseline="0" noProof="0" dirty="0">
              <a:ln>
                <a:noFill/>
              </a:ln>
              <a:solidFill>
                <a:srgbClr val="747474">
                  <a:lumMod val="75000"/>
                </a:srgbClr>
              </a:solidFill>
              <a:effectLst/>
              <a:uLnTx/>
              <a:uFillTx/>
              <a:latin typeface="Helvetica Light"/>
              <a:ea typeface="+mn-ea"/>
              <a:cs typeface="+mn-cs"/>
            </a:endParaRPr>
          </a:p>
          <a:p>
            <a:pPr marR="0" algn="l" defTabSz="457200" rtl="0" eaLnBrk="1" fontAlgn="auto" latinLnBrk="0" hangingPunct="1">
              <a:lnSpc>
                <a:spcPct val="100000"/>
              </a:lnSpc>
              <a:spcBef>
                <a:spcPts val="600"/>
              </a:spcBef>
              <a:spcAft>
                <a:spcPts val="0"/>
              </a:spcAft>
              <a:buClr>
                <a:srgbClr val="004F9F"/>
              </a:buClr>
              <a:buSzPct val="153000"/>
              <a:tabLst/>
            </a:pPr>
            <a:r>
              <a:rPr lang="de-AT" sz="1200" dirty="0" smtClean="0">
                <a:solidFill>
                  <a:srgbClr val="747474">
                    <a:lumMod val="75000"/>
                  </a:srgbClr>
                </a:solidFill>
                <a:latin typeface="Helvetica Light"/>
              </a:rPr>
              <a:t>Druckfehler und Irrtümer vorbehalten.</a:t>
            </a:r>
          </a:p>
          <a:p>
            <a:pPr marR="0" algn="l" defTabSz="457200" rtl="0" eaLnBrk="1" fontAlgn="auto" latinLnBrk="0" hangingPunct="1">
              <a:lnSpc>
                <a:spcPct val="100000"/>
              </a:lnSpc>
              <a:spcBef>
                <a:spcPts val="600"/>
              </a:spcBef>
              <a:spcAft>
                <a:spcPts val="0"/>
              </a:spcAft>
              <a:buClr>
                <a:srgbClr val="004F9F"/>
              </a:buClr>
              <a:buSzPct val="153000"/>
              <a:tabLst/>
            </a:pPr>
            <a:endParaRPr kumimoji="0" lang="de-AT" sz="1200" b="0" i="0" u="none" strike="noStrike" kern="1200" cap="none" spc="0" normalizeH="0" baseline="0" noProof="0" dirty="0">
              <a:ln>
                <a:noFill/>
              </a:ln>
              <a:solidFill>
                <a:srgbClr val="747474">
                  <a:lumMod val="75000"/>
                </a:srgbClr>
              </a:solidFill>
              <a:effectLst/>
              <a:uLnTx/>
              <a:uFillTx/>
              <a:latin typeface="Helvetica Light"/>
              <a:ea typeface="+mn-ea"/>
              <a:cs typeface="+mn-cs"/>
            </a:endParaRPr>
          </a:p>
          <a:p>
            <a:pPr marR="0" algn="l" defTabSz="457200" rtl="0" eaLnBrk="1" fontAlgn="auto" latinLnBrk="0" hangingPunct="1">
              <a:lnSpc>
                <a:spcPct val="100000"/>
              </a:lnSpc>
              <a:spcBef>
                <a:spcPts val="600"/>
              </a:spcBef>
              <a:spcAft>
                <a:spcPts val="0"/>
              </a:spcAft>
              <a:buClr>
                <a:srgbClr val="004F9F"/>
              </a:buClr>
              <a:buSzPct val="153000"/>
              <a:tabLst/>
            </a:pPr>
            <a:r>
              <a:rPr lang="de-AT" sz="1200" dirty="0" smtClean="0">
                <a:solidFill>
                  <a:srgbClr val="747474">
                    <a:lumMod val="75000"/>
                  </a:srgbClr>
                </a:solidFill>
                <a:latin typeface="Helvetica Light"/>
              </a:rPr>
              <a:t>Sie dient als zusätzliche, vertraulich zu behandelnde Information und basiert auf dem Wissensstand der mit der </a:t>
            </a:r>
          </a:p>
          <a:p>
            <a:pPr marR="0" algn="l" defTabSz="457200" rtl="0" eaLnBrk="1" fontAlgn="auto" latinLnBrk="0" hangingPunct="1">
              <a:lnSpc>
                <a:spcPct val="100000"/>
              </a:lnSpc>
              <a:spcBef>
                <a:spcPts val="600"/>
              </a:spcBef>
              <a:spcAft>
                <a:spcPts val="0"/>
              </a:spcAft>
              <a:buClr>
                <a:srgbClr val="004F9F"/>
              </a:buClr>
              <a:buSzPct val="153000"/>
              <a:tabLst/>
            </a:pPr>
            <a:r>
              <a:rPr kumimoji="0" lang="de-AT" sz="1200" b="0" i="0" u="none" strike="noStrike" kern="1200" cap="none" spc="0" normalizeH="0" baseline="0" noProof="0" dirty="0" smtClean="0">
                <a:ln>
                  <a:noFill/>
                </a:ln>
                <a:solidFill>
                  <a:srgbClr val="747474">
                    <a:lumMod val="75000"/>
                  </a:srgbClr>
                </a:solidFill>
                <a:effectLst/>
                <a:uLnTx/>
                <a:uFillTx/>
                <a:latin typeface="Helvetica Light"/>
                <a:ea typeface="+mn-ea"/>
                <a:cs typeface="+mn-cs"/>
              </a:rPr>
              <a:t>Erstellung</a:t>
            </a:r>
            <a:r>
              <a:rPr kumimoji="0" lang="de-AT" sz="1200" b="0" i="0" u="none" strike="noStrike" kern="1200" cap="none" spc="0" normalizeH="0" noProof="0" dirty="0" smtClean="0">
                <a:ln>
                  <a:noFill/>
                </a:ln>
                <a:solidFill>
                  <a:srgbClr val="747474">
                    <a:lumMod val="75000"/>
                  </a:srgbClr>
                </a:solidFill>
                <a:effectLst/>
                <a:uLnTx/>
                <a:uFillTx/>
                <a:latin typeface="Helvetica Light"/>
                <a:ea typeface="+mn-ea"/>
                <a:cs typeface="+mn-cs"/>
              </a:rPr>
              <a:t> beauftragten Personen zu Erstellungszeitpunkt (04/2018).</a:t>
            </a:r>
          </a:p>
          <a:p>
            <a:pPr marR="0" algn="l" defTabSz="457200" rtl="0" eaLnBrk="1" fontAlgn="auto" latinLnBrk="0" hangingPunct="1">
              <a:lnSpc>
                <a:spcPct val="100000"/>
              </a:lnSpc>
              <a:spcBef>
                <a:spcPts val="600"/>
              </a:spcBef>
              <a:spcAft>
                <a:spcPts val="0"/>
              </a:spcAft>
              <a:buClr>
                <a:srgbClr val="004F9F"/>
              </a:buClr>
              <a:buSzPct val="153000"/>
              <a:tabLst/>
            </a:pPr>
            <a:r>
              <a:rPr lang="de-AT" sz="1200" baseline="0" dirty="0" smtClean="0">
                <a:solidFill>
                  <a:srgbClr val="747474">
                    <a:lumMod val="75000"/>
                  </a:srgbClr>
                </a:solidFill>
                <a:latin typeface="Helvetica Light"/>
              </a:rPr>
              <a:t>Dies</a:t>
            </a:r>
            <a:r>
              <a:rPr lang="de-AT" sz="1200" dirty="0" smtClean="0">
                <a:solidFill>
                  <a:srgbClr val="747474">
                    <a:lumMod val="75000"/>
                  </a:srgbClr>
                </a:solidFill>
                <a:latin typeface="Helvetica Light"/>
              </a:rPr>
              <a:t>e Unterlage ist rechtlich unverbindlich und ohne Gewähr.</a:t>
            </a:r>
          </a:p>
          <a:p>
            <a:pPr marR="0" algn="l" defTabSz="457200" rtl="0" eaLnBrk="1" fontAlgn="auto" latinLnBrk="0" hangingPunct="1">
              <a:lnSpc>
                <a:spcPct val="100000"/>
              </a:lnSpc>
              <a:spcBef>
                <a:spcPts val="600"/>
              </a:spcBef>
              <a:spcAft>
                <a:spcPts val="0"/>
              </a:spcAft>
              <a:buClr>
                <a:srgbClr val="004F9F"/>
              </a:buClr>
              <a:buSzPct val="153000"/>
              <a:tabLst/>
            </a:pPr>
            <a:endParaRPr kumimoji="0" lang="de-AT" sz="1200" b="0" i="0" u="none" strike="noStrike" kern="1200" cap="none" spc="0" normalizeH="0" baseline="0" noProof="0" dirty="0">
              <a:ln>
                <a:noFill/>
              </a:ln>
              <a:solidFill>
                <a:srgbClr val="747474">
                  <a:lumMod val="75000"/>
                </a:srgbClr>
              </a:solidFill>
              <a:effectLst/>
              <a:uLnTx/>
              <a:uFillTx/>
              <a:latin typeface="Helvetica Light"/>
              <a:ea typeface="+mn-ea"/>
              <a:cs typeface="+mn-cs"/>
            </a:endParaRPr>
          </a:p>
          <a:p>
            <a:pPr marR="0" algn="l" defTabSz="457200" rtl="0" eaLnBrk="1" fontAlgn="auto" latinLnBrk="0" hangingPunct="1">
              <a:lnSpc>
                <a:spcPct val="100000"/>
              </a:lnSpc>
              <a:spcBef>
                <a:spcPts val="600"/>
              </a:spcBef>
              <a:spcAft>
                <a:spcPts val="0"/>
              </a:spcAft>
              <a:buClr>
                <a:srgbClr val="004F9F"/>
              </a:buClr>
              <a:buSzPct val="153000"/>
              <a:tabLst/>
            </a:pPr>
            <a:r>
              <a:rPr lang="de-AT" sz="1200" dirty="0" smtClean="0">
                <a:solidFill>
                  <a:srgbClr val="747474">
                    <a:lumMod val="75000"/>
                  </a:srgbClr>
                </a:solidFill>
                <a:latin typeface="Helvetica Light"/>
              </a:rPr>
              <a:t>Versicherer:</a:t>
            </a:r>
          </a:p>
          <a:p>
            <a:pPr marR="0" algn="l" defTabSz="457200" rtl="0" eaLnBrk="1" fontAlgn="auto" latinLnBrk="0" hangingPunct="1">
              <a:lnSpc>
                <a:spcPct val="100000"/>
              </a:lnSpc>
              <a:spcBef>
                <a:spcPts val="600"/>
              </a:spcBef>
              <a:spcAft>
                <a:spcPts val="0"/>
              </a:spcAft>
              <a:buClr>
                <a:srgbClr val="004F9F"/>
              </a:buClr>
              <a:buSzPct val="153000"/>
              <a:tabLst/>
            </a:pPr>
            <a:r>
              <a:rPr kumimoji="0" lang="de-AT" sz="1200" b="0" i="0" u="none" strike="noStrike" kern="1200" cap="none" spc="0" normalizeH="0" baseline="0" noProof="0" dirty="0" smtClean="0">
                <a:ln>
                  <a:noFill/>
                </a:ln>
                <a:solidFill>
                  <a:srgbClr val="747474">
                    <a:lumMod val="75000"/>
                  </a:srgbClr>
                </a:solidFill>
                <a:effectLst/>
                <a:uLnTx/>
                <a:uFillTx/>
                <a:latin typeface="Helvetica Light"/>
                <a:ea typeface="+mn-ea"/>
                <a:cs typeface="+mn-cs"/>
              </a:rPr>
              <a:t>Wiener Städtische Versicherung</a:t>
            </a:r>
            <a:r>
              <a:rPr kumimoji="0" lang="de-AT" sz="1200" b="0" i="0" u="none" strike="noStrike" kern="1200" cap="none" spc="0" normalizeH="0" noProof="0" dirty="0" smtClean="0">
                <a:ln>
                  <a:noFill/>
                </a:ln>
                <a:solidFill>
                  <a:srgbClr val="747474">
                    <a:lumMod val="75000"/>
                  </a:srgbClr>
                </a:solidFill>
                <a:effectLst/>
                <a:uLnTx/>
                <a:uFillTx/>
                <a:latin typeface="Helvetica Light"/>
                <a:ea typeface="+mn-ea"/>
                <a:cs typeface="+mn-cs"/>
              </a:rPr>
              <a:t> AG Vienna Insurance Group </a:t>
            </a:r>
          </a:p>
          <a:p>
            <a:pPr marR="0" algn="l" defTabSz="457200" rtl="0" eaLnBrk="1" fontAlgn="auto" latinLnBrk="0" hangingPunct="1">
              <a:lnSpc>
                <a:spcPct val="100000"/>
              </a:lnSpc>
              <a:spcBef>
                <a:spcPts val="600"/>
              </a:spcBef>
              <a:spcAft>
                <a:spcPts val="0"/>
              </a:spcAft>
              <a:buClr>
                <a:srgbClr val="004F9F"/>
              </a:buClr>
              <a:buSzPct val="153000"/>
              <a:tabLst/>
            </a:pPr>
            <a:endParaRPr lang="de-AT" sz="1200" noProof="0" dirty="0">
              <a:solidFill>
                <a:srgbClr val="747474">
                  <a:lumMod val="75000"/>
                </a:srgbClr>
              </a:solidFill>
              <a:latin typeface="Helvetica Light"/>
            </a:endParaRPr>
          </a:p>
          <a:p>
            <a:pPr marR="0" algn="l" defTabSz="457200" rtl="0" eaLnBrk="1" fontAlgn="auto" latinLnBrk="0" hangingPunct="1">
              <a:lnSpc>
                <a:spcPct val="100000"/>
              </a:lnSpc>
              <a:spcBef>
                <a:spcPts val="600"/>
              </a:spcBef>
              <a:spcAft>
                <a:spcPts val="0"/>
              </a:spcAft>
              <a:buClr>
                <a:srgbClr val="004F9F"/>
              </a:buClr>
              <a:buSzPct val="153000"/>
              <a:tabLst/>
            </a:pPr>
            <a:r>
              <a:rPr kumimoji="0" lang="de-AT" sz="1200" b="0" i="0" u="none" strike="noStrike" kern="1200" cap="none" spc="0" normalizeH="0" baseline="0" dirty="0" smtClean="0">
                <a:ln>
                  <a:noFill/>
                </a:ln>
                <a:solidFill>
                  <a:srgbClr val="747474">
                    <a:lumMod val="75000"/>
                  </a:srgbClr>
                </a:solidFill>
                <a:effectLst/>
                <a:uLnTx/>
                <a:uFillTx/>
                <a:latin typeface="Helvetica Light"/>
                <a:ea typeface="+mn-ea"/>
                <a:cs typeface="+mn-cs"/>
              </a:rPr>
              <a:t>Die</a:t>
            </a:r>
            <a:r>
              <a:rPr kumimoji="0" lang="de-AT" sz="1200" b="0" i="0" u="none" strike="noStrike" kern="1200" cap="none" spc="0" normalizeH="0" dirty="0" smtClean="0">
                <a:ln>
                  <a:noFill/>
                </a:ln>
                <a:solidFill>
                  <a:srgbClr val="747474">
                    <a:lumMod val="75000"/>
                  </a:srgbClr>
                </a:solidFill>
                <a:effectLst/>
                <a:uLnTx/>
                <a:uFillTx/>
                <a:latin typeface="Helvetica Light"/>
                <a:ea typeface="+mn-ea"/>
                <a:cs typeface="+mn-cs"/>
              </a:rPr>
              <a:t> Sparkassen Versicherung AG Vienna Insurance Group vermittelt die Sachversicherung für den Versicherer,</a:t>
            </a:r>
          </a:p>
          <a:p>
            <a:pPr marR="0" algn="l" defTabSz="457200" rtl="0" eaLnBrk="1" fontAlgn="auto" latinLnBrk="0" hangingPunct="1">
              <a:lnSpc>
                <a:spcPct val="100000"/>
              </a:lnSpc>
              <a:spcBef>
                <a:spcPts val="600"/>
              </a:spcBef>
              <a:spcAft>
                <a:spcPts val="0"/>
              </a:spcAft>
              <a:buClr>
                <a:srgbClr val="004F9F"/>
              </a:buClr>
              <a:buSzPct val="153000"/>
              <a:tabLst/>
            </a:pPr>
            <a:r>
              <a:rPr lang="de-AT" sz="1200" baseline="0" noProof="0" dirty="0" smtClean="0">
                <a:solidFill>
                  <a:srgbClr val="747474">
                    <a:lumMod val="75000"/>
                  </a:srgbClr>
                </a:solidFill>
                <a:latin typeface="Helvetica Light"/>
              </a:rPr>
              <a:t>die</a:t>
            </a:r>
            <a:r>
              <a:rPr lang="de-AT" sz="1200" noProof="0" dirty="0" smtClean="0">
                <a:solidFill>
                  <a:srgbClr val="747474">
                    <a:lumMod val="75000"/>
                  </a:srgbClr>
                </a:solidFill>
                <a:latin typeface="Helvetica Light"/>
              </a:rPr>
              <a:t> Wiener Städtische Versicherung AG Vienna Insurance Group.</a:t>
            </a:r>
            <a:endParaRPr kumimoji="0" lang="de-AT" sz="1200" b="0" i="0" u="none" strike="noStrike" kern="1200" cap="none" spc="0" normalizeH="0" baseline="0" noProof="0" dirty="0" smtClean="0">
              <a:ln>
                <a:noFill/>
              </a:ln>
              <a:solidFill>
                <a:srgbClr val="747474">
                  <a:lumMod val="75000"/>
                </a:srgbClr>
              </a:solidFill>
              <a:effectLst/>
              <a:uLnTx/>
              <a:uFillTx/>
              <a:latin typeface="Helvetica Light"/>
              <a:ea typeface="+mn-ea"/>
              <a:cs typeface="+mn-cs"/>
            </a:endParaRPr>
          </a:p>
        </p:txBody>
      </p:sp>
      <p:sp>
        <p:nvSpPr>
          <p:cNvPr id="2" name="Datumsplatzhalter 1"/>
          <p:cNvSpPr>
            <a:spLocks noGrp="1"/>
          </p:cNvSpPr>
          <p:nvPr>
            <p:ph type="dt" sz="half" idx="10"/>
          </p:nvPr>
        </p:nvSpPr>
        <p:spPr/>
        <p:txBody>
          <a:bodyPr/>
          <a:lstStyle/>
          <a:p>
            <a:r>
              <a:rPr lang="de-DE" smtClean="0"/>
              <a:t>26.04.2018</a:t>
            </a:r>
            <a:endParaRPr lang="de-DE"/>
          </a:p>
        </p:txBody>
      </p:sp>
    </p:spTree>
    <p:extLst>
      <p:ext uri="{BB962C8B-B14F-4D97-AF65-F5344CB8AC3E}">
        <p14:creationId xmlns:p14="http://schemas.microsoft.com/office/powerpoint/2010/main" val="1463100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s Versicherung | s Cyber-Protect</a:t>
            </a:r>
            <a:endParaRPr lang="de-DE" dirty="0"/>
          </a:p>
        </p:txBody>
      </p:sp>
      <p:sp>
        <p:nvSpPr>
          <p:cNvPr id="5" name="Foliennummernplatzhalter 4"/>
          <p:cNvSpPr>
            <a:spLocks noGrp="1"/>
          </p:cNvSpPr>
          <p:nvPr>
            <p:ph type="sldNum" sz="quarter" idx="12"/>
          </p:nvPr>
        </p:nvSpPr>
        <p:spPr/>
        <p:txBody>
          <a:bodyPr/>
          <a:lstStyle/>
          <a:p>
            <a:fld id="{09F8C208-A07C-084E-B2C3-47293355A446}" type="slidenum">
              <a:rPr lang="de-DE" smtClean="0"/>
              <a:t>2</a:t>
            </a:fld>
            <a:endParaRPr lang="de-DE" dirty="0"/>
          </a:p>
        </p:txBody>
      </p:sp>
      <p:sp>
        <p:nvSpPr>
          <p:cNvPr id="6" name="Titel 5"/>
          <p:cNvSpPr>
            <a:spLocks noGrp="1"/>
          </p:cNvSpPr>
          <p:nvPr>
            <p:ph type="title"/>
          </p:nvPr>
        </p:nvSpPr>
        <p:spPr/>
        <p:txBody>
          <a:bodyPr/>
          <a:lstStyle/>
          <a:p>
            <a:r>
              <a:rPr lang="de-AT" dirty="0"/>
              <a:t>s</a:t>
            </a:r>
            <a:r>
              <a:rPr lang="de-AT" dirty="0" smtClean="0"/>
              <a:t> Cyber-Protect</a:t>
            </a:r>
            <a:endParaRPr lang="de-AT" dirty="0"/>
          </a:p>
        </p:txBody>
      </p:sp>
      <p:sp>
        <p:nvSpPr>
          <p:cNvPr id="7" name="Untertitel 6"/>
          <p:cNvSpPr>
            <a:spLocks noGrp="1"/>
          </p:cNvSpPr>
          <p:nvPr>
            <p:ph type="subTitle" idx="15"/>
          </p:nvPr>
        </p:nvSpPr>
        <p:spPr/>
        <p:txBody>
          <a:bodyPr/>
          <a:lstStyle/>
          <a:p>
            <a:r>
              <a:rPr lang="de-AT" dirty="0" err="1" smtClean="0"/>
              <a:t>Cyber</a:t>
            </a:r>
            <a:r>
              <a:rPr lang="de-AT" dirty="0" smtClean="0"/>
              <a:t> Crime im engeren Sinn</a:t>
            </a:r>
            <a:endParaRPr lang="de-AT" dirty="0"/>
          </a:p>
        </p:txBody>
      </p:sp>
      <p:sp>
        <p:nvSpPr>
          <p:cNvPr id="8" name="Inhaltsplatzhalter 3"/>
          <p:cNvSpPr>
            <a:spLocks noGrp="1"/>
          </p:cNvSpPr>
          <p:nvPr>
            <p:ph idx="1"/>
          </p:nvPr>
        </p:nvSpPr>
        <p:spPr/>
        <p:txBody>
          <a:bodyPr>
            <a:normAutofit fontScale="92500"/>
          </a:bodyPr>
          <a:lstStyle/>
          <a:p>
            <a:r>
              <a:rPr lang="de-DE" sz="1700" dirty="0" smtClean="0"/>
              <a:t>Bezeichnet Straftaten, bei denen Angriffe auf Daten oder Computersysteme unter Ausnutzung der Informations- und Kommunikationstechnik begangen werden. (z. B. Datenbeschädigung, Hacking, DDoS-Attacken)</a:t>
            </a:r>
          </a:p>
          <a:p>
            <a:pPr lvl="1">
              <a:lnSpc>
                <a:spcPct val="120000"/>
              </a:lnSpc>
              <a:buFont typeface="Symbol" panose="05050102010706020507" pitchFamily="18" charset="2"/>
              <a:buChar char="-"/>
            </a:pPr>
            <a:r>
              <a:rPr lang="de-DE" sz="1100" dirty="0" smtClean="0"/>
              <a:t>(</a:t>
            </a:r>
            <a:r>
              <a:rPr lang="de-AT" sz="1100" dirty="0" smtClean="0"/>
              <a:t>Ein </a:t>
            </a:r>
            <a:r>
              <a:rPr lang="de-AT" sz="1100" dirty="0"/>
              <a:t>DDoS-Angriff ist eine spezielle Art der Cyber-Kriminalität. Der Distributed-Denial-of-Service (DDoS) ist ein „verteilter“ Denial-of-Service (DoS), der wiederum eine Dienstblockade darstellt. Diese liegt vor, wenn ein angefragter Dienst nicht mehr bzw. nur noch stark eingeschränkt verfügbar ist. Auslöser ist in den meisten Fällen eine Überlastung der IT-Infrastruktur. Angreifer nutzen diese Art der Cyber-Kriminalität, um von ungeschützten Unternehmen Lösegelder zu </a:t>
            </a:r>
            <a:r>
              <a:rPr lang="de-AT" sz="1100" dirty="0" smtClean="0"/>
              <a:t>erpressen)</a:t>
            </a:r>
            <a:endParaRPr lang="de-DE" sz="1100" dirty="0" smtClean="0"/>
          </a:p>
          <a:p>
            <a:pPr marL="0" indent="0">
              <a:buNone/>
            </a:pPr>
            <a:endParaRPr lang="de-DE" sz="1400" dirty="0"/>
          </a:p>
          <a:p>
            <a:pPr lvl="1">
              <a:buFont typeface="Symbol" panose="05050102010706020507" pitchFamily="18" charset="2"/>
              <a:buChar char="-"/>
            </a:pPr>
            <a:r>
              <a:rPr lang="de-DE" dirty="0"/>
              <a:t>§ 118a  StGB: Widerrechtlicher Zugriff auf ein Computersystem</a:t>
            </a:r>
          </a:p>
          <a:p>
            <a:pPr lvl="1">
              <a:buFont typeface="Symbol" panose="05050102010706020507" pitchFamily="18" charset="2"/>
              <a:buChar char="-"/>
            </a:pPr>
            <a:r>
              <a:rPr lang="de-DE" dirty="0"/>
              <a:t>§ 119    StGB: Verletzung des Telekommunikationsgeheimnisses</a:t>
            </a:r>
          </a:p>
          <a:p>
            <a:pPr lvl="1">
              <a:buFont typeface="Symbol" panose="05050102010706020507" pitchFamily="18" charset="2"/>
              <a:buChar char="-"/>
            </a:pPr>
            <a:r>
              <a:rPr lang="de-DE" dirty="0"/>
              <a:t>§ 119a  StGB: Missbräuchliches Abfangen von Daten</a:t>
            </a:r>
          </a:p>
          <a:p>
            <a:pPr lvl="1">
              <a:buFont typeface="Symbol" panose="05050102010706020507" pitchFamily="18" charset="2"/>
              <a:buChar char="-"/>
            </a:pPr>
            <a:r>
              <a:rPr lang="de-DE" dirty="0"/>
              <a:t>§ 126b  StGB: Störung der Funktionsfähigkeit eines Computersystems</a:t>
            </a:r>
          </a:p>
          <a:p>
            <a:pPr lvl="1">
              <a:buFont typeface="Symbol" panose="05050102010706020507" pitchFamily="18" charset="2"/>
              <a:buChar char="-"/>
            </a:pPr>
            <a:r>
              <a:rPr lang="de-DE" dirty="0"/>
              <a:t>§ 126c  StGB: Missbrauch von Computerprogrammen oder Zugangsdaten</a:t>
            </a:r>
          </a:p>
          <a:p>
            <a:pPr lvl="1">
              <a:buFont typeface="Symbol" panose="05050102010706020507" pitchFamily="18" charset="2"/>
              <a:buChar char="-"/>
            </a:pPr>
            <a:r>
              <a:rPr lang="de-DE" dirty="0"/>
              <a:t>§ 148a  StGB: Betrügerischer Datenverarbeitungsmissbrauch</a:t>
            </a:r>
          </a:p>
          <a:p>
            <a:pPr lvl="1">
              <a:buFont typeface="Symbol" panose="05050102010706020507" pitchFamily="18" charset="2"/>
              <a:buChar char="-"/>
            </a:pPr>
            <a:r>
              <a:rPr lang="de-DE" dirty="0"/>
              <a:t>§ 225a  StGB: Datenfälschung</a:t>
            </a:r>
          </a:p>
          <a:p>
            <a:pPr lvl="1">
              <a:buFont typeface="Symbol" panose="05050102010706020507" pitchFamily="18" charset="2"/>
              <a:buChar char="-"/>
            </a:pPr>
            <a:endParaRPr lang="de-DE" dirty="0"/>
          </a:p>
          <a:p>
            <a:pPr lvl="1">
              <a:buFont typeface="Symbol" panose="05050102010706020507" pitchFamily="18" charset="2"/>
              <a:buChar char="-"/>
            </a:pPr>
            <a:endParaRPr lang="de-AT" dirty="0"/>
          </a:p>
        </p:txBody>
      </p:sp>
      <p:sp>
        <p:nvSpPr>
          <p:cNvPr id="2" name="Datumsplatzhalter 1"/>
          <p:cNvSpPr>
            <a:spLocks noGrp="1"/>
          </p:cNvSpPr>
          <p:nvPr>
            <p:ph type="dt" sz="half" idx="10"/>
          </p:nvPr>
        </p:nvSpPr>
        <p:spPr/>
        <p:txBody>
          <a:bodyPr/>
          <a:lstStyle/>
          <a:p>
            <a:r>
              <a:rPr lang="de-DE" smtClean="0"/>
              <a:t>26.04.2018</a:t>
            </a:r>
            <a:endParaRPr lang="de-DE"/>
          </a:p>
        </p:txBody>
      </p:sp>
    </p:spTree>
    <p:extLst>
      <p:ext uri="{BB962C8B-B14F-4D97-AF65-F5344CB8AC3E}">
        <p14:creationId xmlns:p14="http://schemas.microsoft.com/office/powerpoint/2010/main" val="1388548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s Versicherung | s Cyber-Protect</a:t>
            </a:r>
            <a:endParaRPr lang="de-DE" dirty="0"/>
          </a:p>
        </p:txBody>
      </p:sp>
      <p:sp>
        <p:nvSpPr>
          <p:cNvPr id="5" name="Foliennummernplatzhalter 4"/>
          <p:cNvSpPr>
            <a:spLocks noGrp="1"/>
          </p:cNvSpPr>
          <p:nvPr>
            <p:ph type="sldNum" sz="quarter" idx="12"/>
          </p:nvPr>
        </p:nvSpPr>
        <p:spPr/>
        <p:txBody>
          <a:bodyPr/>
          <a:lstStyle/>
          <a:p>
            <a:fld id="{09F8C208-A07C-084E-B2C3-47293355A446}" type="slidenum">
              <a:rPr lang="de-DE" smtClean="0"/>
              <a:t>3</a:t>
            </a:fld>
            <a:endParaRPr lang="de-DE" dirty="0"/>
          </a:p>
        </p:txBody>
      </p:sp>
      <p:sp>
        <p:nvSpPr>
          <p:cNvPr id="8" name="Titel 5"/>
          <p:cNvSpPr>
            <a:spLocks noGrp="1"/>
          </p:cNvSpPr>
          <p:nvPr>
            <p:ph type="title"/>
          </p:nvPr>
        </p:nvSpPr>
        <p:spPr/>
        <p:txBody>
          <a:bodyPr/>
          <a:lstStyle/>
          <a:p>
            <a:r>
              <a:rPr lang="de-AT" dirty="0"/>
              <a:t>s</a:t>
            </a:r>
            <a:r>
              <a:rPr lang="de-AT" dirty="0" smtClean="0"/>
              <a:t> Cyber-Protect</a:t>
            </a:r>
            <a:endParaRPr lang="de-AT" dirty="0"/>
          </a:p>
        </p:txBody>
      </p:sp>
      <p:sp>
        <p:nvSpPr>
          <p:cNvPr id="9" name="Untertitel 6"/>
          <p:cNvSpPr>
            <a:spLocks noGrp="1"/>
          </p:cNvSpPr>
          <p:nvPr>
            <p:ph type="subTitle" idx="15"/>
          </p:nvPr>
        </p:nvSpPr>
        <p:spPr>
          <a:xfrm>
            <a:off x="491836" y="647027"/>
            <a:ext cx="7633854" cy="366503"/>
          </a:xfrm>
        </p:spPr>
        <p:txBody>
          <a:bodyPr>
            <a:normAutofit/>
          </a:bodyPr>
          <a:lstStyle/>
          <a:p>
            <a:r>
              <a:rPr lang="de-AT" dirty="0" smtClean="0"/>
              <a:t>Neue Risiken im Umfeld der Digitalisierung, Vernetzung u. Datensicherheit</a:t>
            </a:r>
            <a:endParaRPr lang="de-AT" dirty="0"/>
          </a:p>
        </p:txBody>
      </p:sp>
      <p:graphicFrame>
        <p:nvGraphicFramePr>
          <p:cNvPr id="12" name="Inhaltsplatzhalter 5"/>
          <p:cNvGraphicFramePr>
            <a:graphicFrameLocks/>
          </p:cNvGraphicFramePr>
          <p:nvPr>
            <p:extLst>
              <p:ext uri="{D42A27DB-BD31-4B8C-83A1-F6EECF244321}">
                <p14:modId xmlns:p14="http://schemas.microsoft.com/office/powerpoint/2010/main" val="2675256121"/>
              </p:ext>
            </p:extLst>
          </p:nvPr>
        </p:nvGraphicFramePr>
        <p:xfrm>
          <a:off x="4592638" y="1676400"/>
          <a:ext cx="4114800" cy="3451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8" name="Inhaltsplatzhalter 5"/>
          <p:cNvGraphicFramePr>
            <a:graphicFrameLocks/>
          </p:cNvGraphicFramePr>
          <p:nvPr>
            <p:extLst>
              <p:ext uri="{D42A27DB-BD31-4B8C-83A1-F6EECF244321}">
                <p14:modId xmlns:p14="http://schemas.microsoft.com/office/powerpoint/2010/main" val="1787787176"/>
              </p:ext>
            </p:extLst>
          </p:nvPr>
        </p:nvGraphicFramePr>
        <p:xfrm>
          <a:off x="477838" y="1676400"/>
          <a:ext cx="4114800" cy="34518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0" name="Textfeld 29"/>
          <p:cNvSpPr txBox="1"/>
          <p:nvPr/>
        </p:nvSpPr>
        <p:spPr>
          <a:xfrm>
            <a:off x="647700" y="1150620"/>
            <a:ext cx="3726180" cy="338554"/>
          </a:xfrm>
          <a:prstGeom prst="rect">
            <a:avLst/>
          </a:prstGeom>
          <a:solidFill>
            <a:srgbClr val="E30613"/>
          </a:solidFill>
        </p:spPr>
        <p:txBody>
          <a:bodyPr wrap="square" rtlCol="0">
            <a:spAutoFit/>
          </a:bodyPr>
          <a:lstStyle/>
          <a:p>
            <a:pPr marR="0" algn="ctr" defTabSz="457200" rtl="0" eaLnBrk="1" fontAlgn="auto" latinLnBrk="0" hangingPunct="1">
              <a:lnSpc>
                <a:spcPct val="100000"/>
              </a:lnSpc>
              <a:spcBef>
                <a:spcPts val="600"/>
              </a:spcBef>
              <a:spcAft>
                <a:spcPts val="0"/>
              </a:spcAft>
              <a:buClr>
                <a:srgbClr val="004F9F"/>
              </a:buClr>
              <a:buSzPct val="153000"/>
              <a:tabLst/>
            </a:pPr>
            <a:r>
              <a:rPr lang="de-AT" sz="1600" b="1" dirty="0" smtClean="0">
                <a:solidFill>
                  <a:schemeClr val="bg1"/>
                </a:solidFill>
                <a:latin typeface="Helvetica Light"/>
              </a:rPr>
              <a:t>Bisherige Risiken</a:t>
            </a:r>
            <a:endParaRPr kumimoji="0" lang="de-AT" sz="1600" b="1" i="0" u="none" strike="noStrike" kern="1200" cap="none" spc="0" normalizeH="0" baseline="0" noProof="0" dirty="0" smtClean="0">
              <a:ln>
                <a:noFill/>
              </a:ln>
              <a:solidFill>
                <a:schemeClr val="bg1"/>
              </a:solidFill>
              <a:effectLst/>
              <a:uLnTx/>
              <a:uFillTx/>
              <a:latin typeface="Helvetica Light"/>
            </a:endParaRPr>
          </a:p>
        </p:txBody>
      </p:sp>
      <p:sp>
        <p:nvSpPr>
          <p:cNvPr id="31" name="Textfeld 30"/>
          <p:cNvSpPr txBox="1"/>
          <p:nvPr/>
        </p:nvSpPr>
        <p:spPr>
          <a:xfrm>
            <a:off x="4751070" y="1147713"/>
            <a:ext cx="3726180" cy="338554"/>
          </a:xfrm>
          <a:prstGeom prst="rect">
            <a:avLst/>
          </a:prstGeom>
          <a:solidFill>
            <a:srgbClr val="004F9F"/>
          </a:solidFill>
        </p:spPr>
        <p:txBody>
          <a:bodyPr wrap="square" rtlCol="0">
            <a:spAutoFit/>
          </a:bodyPr>
          <a:lstStyle/>
          <a:p>
            <a:pPr marL="0" marR="0" indent="-198000" algn="ctr" defTabSz="457200" rtl="0" eaLnBrk="1" fontAlgn="auto" latinLnBrk="0" hangingPunct="1">
              <a:lnSpc>
                <a:spcPct val="100000"/>
              </a:lnSpc>
              <a:spcBef>
                <a:spcPts val="600"/>
              </a:spcBef>
              <a:spcAft>
                <a:spcPts val="0"/>
              </a:spcAft>
              <a:buClr>
                <a:srgbClr val="004F9F"/>
              </a:buClr>
              <a:buSzPct val="153000"/>
              <a:buFont typeface="Wingdings" charset="2"/>
              <a:buChar char="§"/>
              <a:tabLst/>
            </a:pPr>
            <a:r>
              <a:rPr lang="de-AT" sz="1600" b="1" noProof="0" dirty="0" smtClean="0">
                <a:solidFill>
                  <a:schemeClr val="bg1"/>
                </a:solidFill>
                <a:latin typeface="Helvetica Light"/>
              </a:rPr>
              <a:t>Neue „zusätzliche“ Risiken</a:t>
            </a:r>
            <a:endParaRPr kumimoji="0" lang="de-AT" sz="1600" b="1" i="0" u="none" strike="noStrike" kern="1200" cap="none" spc="0" normalizeH="0" baseline="0" noProof="0" dirty="0" smtClean="0">
              <a:ln>
                <a:noFill/>
              </a:ln>
              <a:solidFill>
                <a:schemeClr val="bg1"/>
              </a:solidFill>
              <a:effectLst/>
              <a:uLnTx/>
              <a:uFillTx/>
              <a:latin typeface="Helvetica Light"/>
            </a:endParaRPr>
          </a:p>
        </p:txBody>
      </p:sp>
      <p:sp>
        <p:nvSpPr>
          <p:cNvPr id="2" name="Datumsplatzhalter 1"/>
          <p:cNvSpPr>
            <a:spLocks noGrp="1"/>
          </p:cNvSpPr>
          <p:nvPr>
            <p:ph type="dt" sz="half" idx="10"/>
          </p:nvPr>
        </p:nvSpPr>
        <p:spPr/>
        <p:txBody>
          <a:bodyPr/>
          <a:lstStyle/>
          <a:p>
            <a:r>
              <a:rPr lang="de-DE" smtClean="0"/>
              <a:t>26.04.2018</a:t>
            </a:r>
            <a:endParaRPr lang="de-DE"/>
          </a:p>
        </p:txBody>
      </p:sp>
    </p:spTree>
    <p:extLst>
      <p:ext uri="{BB962C8B-B14F-4D97-AF65-F5344CB8AC3E}">
        <p14:creationId xmlns:p14="http://schemas.microsoft.com/office/powerpoint/2010/main" val="4266298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 Cyber</a:t>
            </a:r>
            <a:r>
              <a:rPr lang="de-AT" dirty="0"/>
              <a:t>-</a:t>
            </a:r>
            <a:r>
              <a:rPr lang="de-AT" dirty="0" err="1" smtClean="0"/>
              <a:t>Protect</a:t>
            </a:r>
            <a:endParaRPr lang="de-AT" dirty="0"/>
          </a:p>
        </p:txBody>
      </p:sp>
      <p:sp>
        <p:nvSpPr>
          <p:cNvPr id="3" name="Datumsplatzhalter 2"/>
          <p:cNvSpPr>
            <a:spLocks noGrp="1"/>
          </p:cNvSpPr>
          <p:nvPr>
            <p:ph type="dt" sz="half" idx="10"/>
          </p:nvPr>
        </p:nvSpPr>
        <p:spPr/>
        <p:txBody>
          <a:bodyPr/>
          <a:lstStyle/>
          <a:p>
            <a:r>
              <a:rPr lang="de-DE" smtClean="0"/>
              <a:t>26.04.2018</a:t>
            </a:r>
            <a:endParaRPr lang="de-DE" dirty="0"/>
          </a:p>
        </p:txBody>
      </p:sp>
      <p:sp>
        <p:nvSpPr>
          <p:cNvPr id="4" name="Fußzeilenplatzhalter 3"/>
          <p:cNvSpPr>
            <a:spLocks noGrp="1"/>
          </p:cNvSpPr>
          <p:nvPr>
            <p:ph type="ftr" sz="quarter" idx="11"/>
          </p:nvPr>
        </p:nvSpPr>
        <p:spPr/>
        <p:txBody>
          <a:bodyPr/>
          <a:lstStyle/>
          <a:p>
            <a:r>
              <a:rPr lang="de-DE" smtClean="0"/>
              <a:t>s Versicherung | s Cyber-Protect</a:t>
            </a:r>
            <a:endParaRPr lang="de-DE"/>
          </a:p>
        </p:txBody>
      </p:sp>
      <p:sp>
        <p:nvSpPr>
          <p:cNvPr id="5" name="Foliennummernplatzhalter 4"/>
          <p:cNvSpPr>
            <a:spLocks noGrp="1"/>
          </p:cNvSpPr>
          <p:nvPr>
            <p:ph type="sldNum" sz="quarter" idx="12"/>
          </p:nvPr>
        </p:nvSpPr>
        <p:spPr/>
        <p:txBody>
          <a:bodyPr/>
          <a:lstStyle/>
          <a:p>
            <a:fld id="{09F8C208-A07C-084E-B2C3-47293355A446}" type="slidenum">
              <a:rPr lang="de-DE" smtClean="0"/>
              <a:t>4</a:t>
            </a:fld>
            <a:endParaRPr lang="de-DE"/>
          </a:p>
        </p:txBody>
      </p:sp>
      <p:sp>
        <p:nvSpPr>
          <p:cNvPr id="6" name="Untertitel 5"/>
          <p:cNvSpPr>
            <a:spLocks noGrp="1"/>
          </p:cNvSpPr>
          <p:nvPr>
            <p:ph type="subTitle" idx="15"/>
          </p:nvPr>
        </p:nvSpPr>
        <p:spPr/>
        <p:txBody>
          <a:bodyPr/>
          <a:lstStyle/>
          <a:p>
            <a:r>
              <a:rPr lang="de-AT" dirty="0" smtClean="0"/>
              <a:t>Ausgewählte Deliktgruppen</a:t>
            </a:r>
            <a:endParaRPr lang="de-AT" dirty="0"/>
          </a:p>
        </p:txBody>
      </p:sp>
      <p:pic>
        <p:nvPicPr>
          <p:cNvPr id="7" name="Picture 3" descr="C:\Users\b706286\Desktop\Deliktgrupp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900" y="1036321"/>
            <a:ext cx="6227975" cy="4260638"/>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p:nvSpPr>
        <p:spPr>
          <a:xfrm>
            <a:off x="6871874" y="3505200"/>
            <a:ext cx="1906365" cy="584775"/>
          </a:xfrm>
          <a:prstGeom prst="rect">
            <a:avLst/>
          </a:prstGeom>
          <a:noFill/>
        </p:spPr>
        <p:txBody>
          <a:bodyPr wrap="square" lIns="91440" tIns="45720" rIns="91440" bIns="45720">
            <a:spAutoFit/>
          </a:bodyPr>
          <a:lstStyle/>
          <a:p>
            <a:pPr algn="ctr"/>
            <a:r>
              <a:rPr lang="de-DE"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+33,6%</a:t>
            </a:r>
            <a:endParaRPr lang="de-DE"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9386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 Cyber</a:t>
            </a:r>
            <a:r>
              <a:rPr lang="de-AT" dirty="0"/>
              <a:t>-</a:t>
            </a:r>
            <a:r>
              <a:rPr lang="de-AT" dirty="0" err="1" smtClean="0"/>
              <a:t>Protect</a:t>
            </a:r>
            <a:endParaRPr lang="de-AT" dirty="0"/>
          </a:p>
        </p:txBody>
      </p:sp>
      <p:sp>
        <p:nvSpPr>
          <p:cNvPr id="3" name="Datumsplatzhalter 2"/>
          <p:cNvSpPr>
            <a:spLocks noGrp="1"/>
          </p:cNvSpPr>
          <p:nvPr>
            <p:ph type="dt" sz="half" idx="10"/>
          </p:nvPr>
        </p:nvSpPr>
        <p:spPr/>
        <p:txBody>
          <a:bodyPr/>
          <a:lstStyle/>
          <a:p>
            <a:r>
              <a:rPr lang="de-DE" smtClean="0"/>
              <a:t>26.04.2018</a:t>
            </a:r>
            <a:endParaRPr lang="de-DE" dirty="0"/>
          </a:p>
        </p:txBody>
      </p:sp>
      <p:sp>
        <p:nvSpPr>
          <p:cNvPr id="4" name="Fußzeilenplatzhalter 3"/>
          <p:cNvSpPr>
            <a:spLocks noGrp="1"/>
          </p:cNvSpPr>
          <p:nvPr>
            <p:ph type="ftr" sz="quarter" idx="11"/>
          </p:nvPr>
        </p:nvSpPr>
        <p:spPr/>
        <p:txBody>
          <a:bodyPr/>
          <a:lstStyle/>
          <a:p>
            <a:r>
              <a:rPr lang="de-DE" smtClean="0"/>
              <a:t>s Versicherung | s Cyber-Protect</a:t>
            </a:r>
            <a:endParaRPr lang="de-DE"/>
          </a:p>
        </p:txBody>
      </p:sp>
      <p:sp>
        <p:nvSpPr>
          <p:cNvPr id="5" name="Foliennummernplatzhalter 4"/>
          <p:cNvSpPr>
            <a:spLocks noGrp="1"/>
          </p:cNvSpPr>
          <p:nvPr>
            <p:ph type="sldNum" sz="quarter" idx="12"/>
          </p:nvPr>
        </p:nvSpPr>
        <p:spPr/>
        <p:txBody>
          <a:bodyPr/>
          <a:lstStyle/>
          <a:p>
            <a:fld id="{09F8C208-A07C-084E-B2C3-47293355A446}" type="slidenum">
              <a:rPr lang="de-DE" smtClean="0"/>
              <a:t>5</a:t>
            </a:fld>
            <a:endParaRPr lang="de-DE"/>
          </a:p>
        </p:txBody>
      </p:sp>
      <p:sp>
        <p:nvSpPr>
          <p:cNvPr id="6" name="Untertitel 5"/>
          <p:cNvSpPr>
            <a:spLocks noGrp="1"/>
          </p:cNvSpPr>
          <p:nvPr>
            <p:ph type="subTitle" idx="15"/>
          </p:nvPr>
        </p:nvSpPr>
        <p:spPr/>
        <p:txBody>
          <a:bodyPr/>
          <a:lstStyle/>
          <a:p>
            <a:r>
              <a:rPr lang="de-AT" dirty="0" smtClean="0"/>
              <a:t>Angezeigte </a:t>
            </a:r>
            <a:r>
              <a:rPr lang="de-AT" dirty="0" err="1" smtClean="0"/>
              <a:t>Cyber</a:t>
            </a:r>
            <a:r>
              <a:rPr lang="de-AT" dirty="0" smtClean="0"/>
              <a:t> Crime Fälle von 2007 bis 2016</a:t>
            </a:r>
            <a:endParaRPr lang="de-AT" dirty="0"/>
          </a:p>
        </p:txBody>
      </p:sp>
      <p:pic>
        <p:nvPicPr>
          <p:cNvPr id="7" name="Picture 2" descr="C:\Users\b706286\Desktop\Cybercrim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637"/>
          <a:stretch/>
        </p:blipFill>
        <p:spPr bwMode="auto">
          <a:xfrm>
            <a:off x="1039202" y="1008702"/>
            <a:ext cx="6413157" cy="43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24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 Cyber-</a:t>
            </a:r>
            <a:r>
              <a:rPr lang="de-AT" dirty="0" err="1" smtClean="0"/>
              <a:t>Protect</a:t>
            </a:r>
            <a:endParaRPr lang="de-AT" dirty="0"/>
          </a:p>
        </p:txBody>
      </p:sp>
      <p:sp>
        <p:nvSpPr>
          <p:cNvPr id="3" name="Datumsplatzhalter 2"/>
          <p:cNvSpPr>
            <a:spLocks noGrp="1"/>
          </p:cNvSpPr>
          <p:nvPr>
            <p:ph type="dt" sz="half" idx="10"/>
          </p:nvPr>
        </p:nvSpPr>
        <p:spPr/>
        <p:txBody>
          <a:bodyPr/>
          <a:lstStyle/>
          <a:p>
            <a:r>
              <a:rPr lang="de-DE" smtClean="0"/>
              <a:t>26.04.2018</a:t>
            </a:r>
            <a:endParaRPr lang="de-DE" dirty="0"/>
          </a:p>
        </p:txBody>
      </p:sp>
      <p:sp>
        <p:nvSpPr>
          <p:cNvPr id="4" name="Fußzeilenplatzhalter 3"/>
          <p:cNvSpPr>
            <a:spLocks noGrp="1"/>
          </p:cNvSpPr>
          <p:nvPr>
            <p:ph type="ftr" sz="quarter" idx="11"/>
          </p:nvPr>
        </p:nvSpPr>
        <p:spPr/>
        <p:txBody>
          <a:bodyPr/>
          <a:lstStyle/>
          <a:p>
            <a:r>
              <a:rPr lang="de-DE" smtClean="0"/>
              <a:t>s Versicherung | s Cyber-Protect</a:t>
            </a:r>
            <a:endParaRPr lang="de-DE"/>
          </a:p>
        </p:txBody>
      </p:sp>
      <p:sp>
        <p:nvSpPr>
          <p:cNvPr id="5" name="Foliennummernplatzhalter 4"/>
          <p:cNvSpPr>
            <a:spLocks noGrp="1"/>
          </p:cNvSpPr>
          <p:nvPr>
            <p:ph type="sldNum" sz="quarter" idx="12"/>
          </p:nvPr>
        </p:nvSpPr>
        <p:spPr/>
        <p:txBody>
          <a:bodyPr/>
          <a:lstStyle/>
          <a:p>
            <a:fld id="{09F8C208-A07C-084E-B2C3-47293355A446}" type="slidenum">
              <a:rPr lang="de-DE" smtClean="0"/>
              <a:t>6</a:t>
            </a:fld>
            <a:endParaRPr lang="de-DE"/>
          </a:p>
        </p:txBody>
      </p:sp>
      <p:sp>
        <p:nvSpPr>
          <p:cNvPr id="6" name="Untertitel 5"/>
          <p:cNvSpPr>
            <a:spLocks noGrp="1"/>
          </p:cNvSpPr>
          <p:nvPr>
            <p:ph type="subTitle" idx="15"/>
          </p:nvPr>
        </p:nvSpPr>
        <p:spPr/>
        <p:txBody>
          <a:bodyPr/>
          <a:lstStyle/>
          <a:p>
            <a:r>
              <a:rPr lang="de-AT" dirty="0" smtClean="0"/>
              <a:t>Angezeigte Fälle nach Bereichen</a:t>
            </a:r>
            <a:endParaRPr lang="de-AT" dirty="0"/>
          </a:p>
        </p:txBody>
      </p:sp>
      <p:pic>
        <p:nvPicPr>
          <p:cNvPr id="8" name="Picture 2" descr="C:\Users\b706286\Desktop\Angezeigte Fälle 1617 nach Bereich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2431" y="1055307"/>
            <a:ext cx="3943346" cy="4188312"/>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6431280" y="5028175"/>
            <a:ext cx="1234440" cy="215444"/>
          </a:xfrm>
          <a:prstGeom prst="rect">
            <a:avLst/>
          </a:prstGeom>
          <a:noFill/>
        </p:spPr>
        <p:txBody>
          <a:bodyPr wrap="square" rtlCol="0">
            <a:spAutoFit/>
          </a:bodyPr>
          <a:lstStyle/>
          <a:p>
            <a:pPr marR="0" algn="l" defTabSz="457200" rtl="0" eaLnBrk="1" fontAlgn="auto" latinLnBrk="0" hangingPunct="1">
              <a:lnSpc>
                <a:spcPct val="100000"/>
              </a:lnSpc>
              <a:spcBef>
                <a:spcPts val="600"/>
              </a:spcBef>
              <a:spcAft>
                <a:spcPts val="0"/>
              </a:spcAft>
              <a:buClr>
                <a:srgbClr val="004F9F"/>
              </a:buClr>
              <a:buSzPct val="153000"/>
              <a:tabLst/>
            </a:pPr>
            <a:r>
              <a:rPr kumimoji="0" lang="de-AT" sz="800" b="0" i="0" u="none" strike="noStrike" kern="1200" cap="none" spc="0" normalizeH="0" baseline="0" noProof="0" dirty="0" smtClean="0">
                <a:ln>
                  <a:noFill/>
                </a:ln>
                <a:solidFill>
                  <a:srgbClr val="747474">
                    <a:lumMod val="75000"/>
                  </a:srgbClr>
                </a:solidFill>
                <a:effectLst/>
                <a:uLnTx/>
                <a:uFillTx/>
                <a:latin typeface="Helvetica Light"/>
                <a:ea typeface="+mn-ea"/>
                <a:cs typeface="+mn-cs"/>
              </a:rPr>
              <a:t>Quelle: BMI</a:t>
            </a:r>
          </a:p>
        </p:txBody>
      </p:sp>
      <p:sp>
        <p:nvSpPr>
          <p:cNvPr id="10" name="Pfeil nach links 9"/>
          <p:cNvSpPr/>
          <p:nvPr/>
        </p:nvSpPr>
        <p:spPr>
          <a:xfrm>
            <a:off x="6553200" y="3619500"/>
            <a:ext cx="1661160" cy="350520"/>
          </a:xfrm>
          <a:prstGeom prst="leftArrow">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marL="0" marR="0" indent="-198000" algn="l" defTabSz="457200" rtl="0" eaLnBrk="1" fontAlgn="auto" latinLnBrk="0" hangingPunct="1">
              <a:lnSpc>
                <a:spcPct val="100000"/>
              </a:lnSpc>
              <a:spcBef>
                <a:spcPts val="600"/>
              </a:spcBef>
              <a:spcAft>
                <a:spcPts val="0"/>
              </a:spcAft>
              <a:buClr>
                <a:schemeClr val="bg1"/>
              </a:buClr>
              <a:buSzPct val="153000"/>
              <a:buFont typeface="Wingdings" charset="2"/>
              <a:buChar char="§"/>
              <a:tabLst/>
            </a:pPr>
            <a:endParaRPr kumimoji="0" lang="de-AT" sz="1600" b="0" i="0" u="none" strike="noStrike" kern="1200" cap="none" spc="0" normalizeH="0" baseline="0" noProof="0" dirty="0" err="1" smtClean="0">
              <a:ln>
                <a:noFill/>
              </a:ln>
              <a:solidFill>
                <a:schemeClr val="bg1"/>
              </a:solidFill>
              <a:effectLst/>
              <a:uLnTx/>
              <a:uFillTx/>
              <a:latin typeface="Helvetica Light"/>
              <a:ea typeface="+mn-ea"/>
              <a:cs typeface="+mn-cs"/>
            </a:endParaRPr>
          </a:p>
        </p:txBody>
      </p:sp>
    </p:spTree>
    <p:extLst>
      <p:ext uri="{BB962C8B-B14F-4D97-AF65-F5344CB8AC3E}">
        <p14:creationId xmlns:p14="http://schemas.microsoft.com/office/powerpoint/2010/main" val="248592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 Cyber-Protect</a:t>
            </a:r>
          </a:p>
        </p:txBody>
      </p:sp>
      <p:sp>
        <p:nvSpPr>
          <p:cNvPr id="5" name="Untertitel 4"/>
          <p:cNvSpPr>
            <a:spLocks noGrp="1"/>
          </p:cNvSpPr>
          <p:nvPr>
            <p:ph type="subTitle" idx="15"/>
          </p:nvPr>
        </p:nvSpPr>
        <p:spPr/>
        <p:txBody>
          <a:bodyPr/>
          <a:lstStyle/>
          <a:p>
            <a:r>
              <a:rPr lang="de-AT" dirty="0" smtClean="0"/>
              <a:t>Mögliche Auswirkungen einer Cyber Attacke auf</a:t>
            </a:r>
            <a:endParaRPr lang="de-AT" dirty="0"/>
          </a:p>
        </p:txBody>
      </p:sp>
      <p:sp>
        <p:nvSpPr>
          <p:cNvPr id="22" name="Rechteck 21"/>
          <p:cNvSpPr/>
          <p:nvPr/>
        </p:nvSpPr>
        <p:spPr>
          <a:xfrm>
            <a:off x="6810483" y="4415575"/>
            <a:ext cx="1656184" cy="792088"/>
          </a:xfrm>
          <a:prstGeom prst="rect">
            <a:avLst/>
          </a:prstGeom>
          <a:solidFill>
            <a:schemeClr val="bg1">
              <a:lumMod val="65000"/>
            </a:schemeClr>
          </a:solidFill>
          <a:ln>
            <a:solidFill>
              <a:srgbClr val="004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rPr>
              <a:t>Alarm und Überwachungs- systeme</a:t>
            </a:r>
            <a:endParaRPr lang="de-AT" sz="1600" dirty="0">
              <a:solidFill>
                <a:schemeClr val="bg1"/>
              </a:solidFill>
            </a:endParaRPr>
          </a:p>
        </p:txBody>
      </p:sp>
      <p:sp>
        <p:nvSpPr>
          <p:cNvPr id="7" name="Rechteck 6"/>
          <p:cNvSpPr/>
          <p:nvPr/>
        </p:nvSpPr>
        <p:spPr>
          <a:xfrm>
            <a:off x="762001" y="1395329"/>
            <a:ext cx="1656184" cy="792088"/>
          </a:xfrm>
          <a:prstGeom prst="rect">
            <a:avLst/>
          </a:prstGeom>
          <a:solidFill>
            <a:schemeClr val="bg1">
              <a:lumMod val="65000"/>
            </a:schemeClr>
          </a:solidFill>
          <a:ln>
            <a:solidFill>
              <a:srgbClr val="004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rPr>
              <a:t>Zutrittssysteme</a:t>
            </a:r>
            <a:endParaRPr lang="de-AT" sz="1600" dirty="0">
              <a:solidFill>
                <a:schemeClr val="bg1"/>
              </a:solidFill>
            </a:endParaRPr>
          </a:p>
        </p:txBody>
      </p:sp>
      <p:sp>
        <p:nvSpPr>
          <p:cNvPr id="8" name="Rechteck 7"/>
          <p:cNvSpPr/>
          <p:nvPr/>
        </p:nvSpPr>
        <p:spPr>
          <a:xfrm>
            <a:off x="762001" y="2404287"/>
            <a:ext cx="1656184" cy="792088"/>
          </a:xfrm>
          <a:prstGeom prst="rect">
            <a:avLst/>
          </a:prstGeom>
          <a:solidFill>
            <a:schemeClr val="bg1">
              <a:lumMod val="65000"/>
            </a:schemeClr>
          </a:solidFill>
          <a:ln>
            <a:solidFill>
              <a:srgbClr val="004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rPr>
              <a:t>Kassen und Boniersysteme</a:t>
            </a:r>
            <a:endParaRPr lang="de-AT" sz="1600" dirty="0">
              <a:solidFill>
                <a:schemeClr val="bg1"/>
              </a:solidFill>
            </a:endParaRPr>
          </a:p>
        </p:txBody>
      </p:sp>
      <p:sp>
        <p:nvSpPr>
          <p:cNvPr id="9" name="Rechteck 8"/>
          <p:cNvSpPr/>
          <p:nvPr/>
        </p:nvSpPr>
        <p:spPr>
          <a:xfrm>
            <a:off x="2809293" y="1395329"/>
            <a:ext cx="1656184" cy="792088"/>
          </a:xfrm>
          <a:prstGeom prst="rect">
            <a:avLst/>
          </a:prstGeom>
          <a:solidFill>
            <a:schemeClr val="bg1">
              <a:lumMod val="65000"/>
            </a:schemeClr>
          </a:solidFill>
          <a:ln>
            <a:solidFill>
              <a:srgbClr val="004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rPr>
              <a:t>Bestellsysteme</a:t>
            </a:r>
            <a:endParaRPr lang="de-AT" sz="1600" dirty="0">
              <a:solidFill>
                <a:schemeClr val="bg1"/>
              </a:solidFill>
            </a:endParaRPr>
          </a:p>
        </p:txBody>
      </p:sp>
      <p:sp>
        <p:nvSpPr>
          <p:cNvPr id="10" name="Rechteck 9"/>
          <p:cNvSpPr/>
          <p:nvPr/>
        </p:nvSpPr>
        <p:spPr>
          <a:xfrm>
            <a:off x="2809293" y="2404287"/>
            <a:ext cx="1656184" cy="792088"/>
          </a:xfrm>
          <a:prstGeom prst="rect">
            <a:avLst/>
          </a:prstGeom>
          <a:solidFill>
            <a:schemeClr val="bg1">
              <a:lumMod val="65000"/>
            </a:schemeClr>
          </a:solidFill>
          <a:ln>
            <a:solidFill>
              <a:srgbClr val="004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rPr>
              <a:t>WEB Shop</a:t>
            </a:r>
            <a:endParaRPr lang="de-AT" sz="1600" dirty="0">
              <a:solidFill>
                <a:schemeClr val="bg1"/>
              </a:solidFill>
            </a:endParaRPr>
          </a:p>
        </p:txBody>
      </p:sp>
      <p:sp>
        <p:nvSpPr>
          <p:cNvPr id="11" name="Rechteck 10"/>
          <p:cNvSpPr/>
          <p:nvPr/>
        </p:nvSpPr>
        <p:spPr>
          <a:xfrm>
            <a:off x="2809293" y="3424975"/>
            <a:ext cx="1656184" cy="792088"/>
          </a:xfrm>
          <a:prstGeom prst="rect">
            <a:avLst/>
          </a:prstGeom>
          <a:solidFill>
            <a:schemeClr val="bg1">
              <a:lumMod val="65000"/>
            </a:schemeClr>
          </a:solidFill>
          <a:ln>
            <a:solidFill>
              <a:srgbClr val="004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rPr>
              <a:t>Abrechnungs-systeme</a:t>
            </a:r>
            <a:endParaRPr lang="de-AT" sz="1600" dirty="0">
              <a:solidFill>
                <a:schemeClr val="bg1"/>
              </a:solidFill>
            </a:endParaRPr>
          </a:p>
        </p:txBody>
      </p:sp>
      <p:sp>
        <p:nvSpPr>
          <p:cNvPr id="12" name="Rechteck 11"/>
          <p:cNvSpPr/>
          <p:nvPr/>
        </p:nvSpPr>
        <p:spPr>
          <a:xfrm>
            <a:off x="762001" y="3424975"/>
            <a:ext cx="1656184" cy="792088"/>
          </a:xfrm>
          <a:prstGeom prst="rect">
            <a:avLst/>
          </a:prstGeom>
          <a:solidFill>
            <a:schemeClr val="bg1">
              <a:lumMod val="65000"/>
            </a:schemeClr>
          </a:solidFill>
          <a:ln>
            <a:solidFill>
              <a:srgbClr val="004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rPr>
              <a:t>Maschinen Steuerungen</a:t>
            </a:r>
            <a:endParaRPr lang="de-AT" sz="1600" dirty="0">
              <a:solidFill>
                <a:schemeClr val="bg1"/>
              </a:solidFill>
            </a:endParaRPr>
          </a:p>
        </p:txBody>
      </p:sp>
      <p:sp>
        <p:nvSpPr>
          <p:cNvPr id="13" name="Rechteck 12"/>
          <p:cNvSpPr/>
          <p:nvPr/>
        </p:nvSpPr>
        <p:spPr>
          <a:xfrm>
            <a:off x="4800601" y="1395329"/>
            <a:ext cx="1656184" cy="792088"/>
          </a:xfrm>
          <a:prstGeom prst="rect">
            <a:avLst/>
          </a:prstGeom>
          <a:solidFill>
            <a:schemeClr val="bg1">
              <a:lumMod val="65000"/>
            </a:schemeClr>
          </a:solidFill>
          <a:ln>
            <a:solidFill>
              <a:srgbClr val="004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rPr>
              <a:t>Lager und Ersatzteil-verwaltung</a:t>
            </a:r>
            <a:endParaRPr lang="de-AT" sz="1600" dirty="0">
              <a:solidFill>
                <a:schemeClr val="bg1"/>
              </a:solidFill>
            </a:endParaRPr>
          </a:p>
        </p:txBody>
      </p:sp>
      <p:sp>
        <p:nvSpPr>
          <p:cNvPr id="14" name="Rechteck 13"/>
          <p:cNvSpPr/>
          <p:nvPr/>
        </p:nvSpPr>
        <p:spPr>
          <a:xfrm>
            <a:off x="4800601" y="2404287"/>
            <a:ext cx="1656184" cy="792088"/>
          </a:xfrm>
          <a:prstGeom prst="rect">
            <a:avLst/>
          </a:prstGeom>
          <a:solidFill>
            <a:schemeClr val="bg1">
              <a:lumMod val="65000"/>
            </a:schemeClr>
          </a:solidFill>
          <a:ln>
            <a:solidFill>
              <a:srgbClr val="004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rPr>
              <a:t>Patientenakten</a:t>
            </a:r>
            <a:endParaRPr lang="de-AT" sz="1600" dirty="0">
              <a:solidFill>
                <a:schemeClr val="bg1"/>
              </a:solidFill>
            </a:endParaRPr>
          </a:p>
        </p:txBody>
      </p:sp>
      <p:sp>
        <p:nvSpPr>
          <p:cNvPr id="15" name="Rechteck 14"/>
          <p:cNvSpPr/>
          <p:nvPr/>
        </p:nvSpPr>
        <p:spPr>
          <a:xfrm>
            <a:off x="4800601" y="3424975"/>
            <a:ext cx="1656184" cy="792088"/>
          </a:xfrm>
          <a:prstGeom prst="rect">
            <a:avLst/>
          </a:prstGeom>
          <a:solidFill>
            <a:schemeClr val="bg1">
              <a:lumMod val="65000"/>
            </a:schemeClr>
          </a:solidFill>
          <a:ln>
            <a:solidFill>
              <a:srgbClr val="004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rPr>
              <a:t>Pläne und Geschäfts-</a:t>
            </a:r>
          </a:p>
          <a:p>
            <a:pPr algn="ctr"/>
            <a:r>
              <a:rPr lang="de-DE" sz="1600" dirty="0" smtClean="0">
                <a:solidFill>
                  <a:schemeClr val="bg1"/>
                </a:solidFill>
              </a:rPr>
              <a:t>unterlagen</a:t>
            </a:r>
            <a:endParaRPr lang="de-AT" sz="1600" dirty="0">
              <a:solidFill>
                <a:schemeClr val="bg1"/>
              </a:solidFill>
            </a:endParaRPr>
          </a:p>
        </p:txBody>
      </p:sp>
      <p:sp>
        <p:nvSpPr>
          <p:cNvPr id="16" name="Rechteck 15"/>
          <p:cNvSpPr/>
          <p:nvPr/>
        </p:nvSpPr>
        <p:spPr>
          <a:xfrm>
            <a:off x="6808843" y="1395329"/>
            <a:ext cx="1656184" cy="792088"/>
          </a:xfrm>
          <a:prstGeom prst="rect">
            <a:avLst/>
          </a:prstGeom>
          <a:solidFill>
            <a:schemeClr val="bg1">
              <a:lumMod val="65000"/>
            </a:schemeClr>
          </a:solidFill>
          <a:ln>
            <a:solidFill>
              <a:srgbClr val="004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rPr>
              <a:t>Kommunikationssysteme</a:t>
            </a:r>
            <a:endParaRPr lang="de-AT" sz="1600" dirty="0">
              <a:solidFill>
                <a:schemeClr val="bg1"/>
              </a:solidFill>
            </a:endParaRPr>
          </a:p>
        </p:txBody>
      </p:sp>
      <p:sp>
        <p:nvSpPr>
          <p:cNvPr id="17" name="Rechteck 16"/>
          <p:cNvSpPr/>
          <p:nvPr/>
        </p:nvSpPr>
        <p:spPr>
          <a:xfrm>
            <a:off x="6810483" y="2412239"/>
            <a:ext cx="1656184" cy="792088"/>
          </a:xfrm>
          <a:prstGeom prst="rect">
            <a:avLst/>
          </a:prstGeom>
          <a:solidFill>
            <a:schemeClr val="bg1">
              <a:lumMod val="65000"/>
            </a:schemeClr>
          </a:solidFill>
          <a:ln>
            <a:solidFill>
              <a:srgbClr val="004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rPr>
              <a:t>WEB Site</a:t>
            </a:r>
            <a:endParaRPr lang="de-AT" sz="1600" dirty="0">
              <a:solidFill>
                <a:schemeClr val="bg1"/>
              </a:solidFill>
            </a:endParaRPr>
          </a:p>
        </p:txBody>
      </p:sp>
      <p:sp>
        <p:nvSpPr>
          <p:cNvPr id="18" name="Rechteck 17"/>
          <p:cNvSpPr/>
          <p:nvPr/>
        </p:nvSpPr>
        <p:spPr>
          <a:xfrm>
            <a:off x="6808843" y="3424975"/>
            <a:ext cx="1656184" cy="792088"/>
          </a:xfrm>
          <a:prstGeom prst="rect">
            <a:avLst/>
          </a:prstGeom>
          <a:solidFill>
            <a:schemeClr val="bg1">
              <a:lumMod val="65000"/>
            </a:schemeClr>
          </a:solidFill>
          <a:ln>
            <a:solidFill>
              <a:srgbClr val="004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rPr>
              <a:t>Social Media Kanäle</a:t>
            </a:r>
            <a:endParaRPr lang="de-AT" sz="1600" dirty="0">
              <a:solidFill>
                <a:schemeClr val="bg1"/>
              </a:solidFill>
            </a:endParaRPr>
          </a:p>
        </p:txBody>
      </p:sp>
      <p:sp>
        <p:nvSpPr>
          <p:cNvPr id="19" name="Rechteck 18"/>
          <p:cNvSpPr/>
          <p:nvPr/>
        </p:nvSpPr>
        <p:spPr>
          <a:xfrm>
            <a:off x="762001" y="4415575"/>
            <a:ext cx="1656184" cy="792088"/>
          </a:xfrm>
          <a:prstGeom prst="rect">
            <a:avLst/>
          </a:prstGeom>
          <a:solidFill>
            <a:schemeClr val="bg1">
              <a:lumMod val="65000"/>
            </a:schemeClr>
          </a:solidFill>
          <a:ln>
            <a:solidFill>
              <a:srgbClr val="004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rPr>
              <a:t>Haus und Energie-steuerung</a:t>
            </a:r>
            <a:endParaRPr lang="de-AT" sz="1600" dirty="0">
              <a:solidFill>
                <a:schemeClr val="bg1"/>
              </a:solidFill>
            </a:endParaRPr>
          </a:p>
        </p:txBody>
      </p:sp>
      <p:sp>
        <p:nvSpPr>
          <p:cNvPr id="20" name="Rechteck 19"/>
          <p:cNvSpPr/>
          <p:nvPr/>
        </p:nvSpPr>
        <p:spPr>
          <a:xfrm>
            <a:off x="2809293" y="4415575"/>
            <a:ext cx="1656184" cy="792088"/>
          </a:xfrm>
          <a:prstGeom prst="rect">
            <a:avLst/>
          </a:prstGeom>
          <a:solidFill>
            <a:schemeClr val="bg1">
              <a:lumMod val="65000"/>
            </a:schemeClr>
          </a:solidFill>
          <a:ln>
            <a:solidFill>
              <a:srgbClr val="004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rPr>
              <a:t>Buchungs-plattformen</a:t>
            </a:r>
            <a:endParaRPr lang="de-AT" sz="1600" dirty="0">
              <a:solidFill>
                <a:schemeClr val="bg1"/>
              </a:solidFill>
            </a:endParaRPr>
          </a:p>
        </p:txBody>
      </p:sp>
      <p:sp>
        <p:nvSpPr>
          <p:cNvPr id="21" name="Rechteck 20"/>
          <p:cNvSpPr/>
          <p:nvPr/>
        </p:nvSpPr>
        <p:spPr>
          <a:xfrm>
            <a:off x="4800601" y="4415575"/>
            <a:ext cx="1656184" cy="792088"/>
          </a:xfrm>
          <a:prstGeom prst="rect">
            <a:avLst/>
          </a:prstGeom>
          <a:solidFill>
            <a:schemeClr val="bg1">
              <a:lumMod val="65000"/>
            </a:schemeClr>
          </a:solidFill>
          <a:ln>
            <a:solidFill>
              <a:srgbClr val="004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chemeClr val="bg1"/>
                </a:solidFill>
              </a:rPr>
              <a:t>Kunden Termin Verwaltung</a:t>
            </a:r>
            <a:endParaRPr lang="de-AT" sz="1600" dirty="0">
              <a:solidFill>
                <a:schemeClr val="bg1"/>
              </a:solidFill>
            </a:endParaRPr>
          </a:p>
        </p:txBody>
      </p:sp>
      <p:sp>
        <p:nvSpPr>
          <p:cNvPr id="4" name="Fußzeilenplatzhalter 3"/>
          <p:cNvSpPr>
            <a:spLocks noGrp="1"/>
          </p:cNvSpPr>
          <p:nvPr>
            <p:ph type="ftr" sz="quarter" idx="11"/>
          </p:nvPr>
        </p:nvSpPr>
        <p:spPr/>
        <p:txBody>
          <a:bodyPr/>
          <a:lstStyle/>
          <a:p>
            <a:r>
              <a:rPr lang="de-DE" smtClean="0"/>
              <a:t>s Versicherung | s Cyber-Protect</a:t>
            </a:r>
            <a:endParaRPr lang="de-DE" dirty="0"/>
          </a:p>
        </p:txBody>
      </p:sp>
      <p:sp>
        <p:nvSpPr>
          <p:cNvPr id="6" name="Foliennummernplatzhalter 5"/>
          <p:cNvSpPr>
            <a:spLocks noGrp="1"/>
          </p:cNvSpPr>
          <p:nvPr>
            <p:ph type="sldNum" sz="quarter" idx="12"/>
          </p:nvPr>
        </p:nvSpPr>
        <p:spPr/>
        <p:txBody>
          <a:bodyPr/>
          <a:lstStyle/>
          <a:p>
            <a:fld id="{09F8C208-A07C-084E-B2C3-47293355A446}" type="slidenum">
              <a:rPr lang="de-DE" smtClean="0"/>
              <a:t>7</a:t>
            </a:fld>
            <a:endParaRPr lang="de-DE" dirty="0"/>
          </a:p>
        </p:txBody>
      </p:sp>
      <p:sp>
        <p:nvSpPr>
          <p:cNvPr id="3" name="Datumsplatzhalter 2"/>
          <p:cNvSpPr>
            <a:spLocks noGrp="1"/>
          </p:cNvSpPr>
          <p:nvPr>
            <p:ph type="dt" sz="half" idx="10"/>
          </p:nvPr>
        </p:nvSpPr>
        <p:spPr/>
        <p:txBody>
          <a:bodyPr/>
          <a:lstStyle/>
          <a:p>
            <a:r>
              <a:rPr lang="de-DE" smtClean="0"/>
              <a:t>26.04.2018</a:t>
            </a:r>
            <a:endParaRPr lang="de-DE" dirty="0"/>
          </a:p>
        </p:txBody>
      </p:sp>
    </p:spTree>
    <p:extLst>
      <p:ext uri="{BB962C8B-B14F-4D97-AF65-F5344CB8AC3E}">
        <p14:creationId xmlns:p14="http://schemas.microsoft.com/office/powerpoint/2010/main" val="3772915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smtClean="0"/>
              <a:t>s Versicherung | s Cyber-Protect</a:t>
            </a:r>
            <a:endParaRPr lang="de-DE" dirty="0"/>
          </a:p>
        </p:txBody>
      </p:sp>
      <p:sp>
        <p:nvSpPr>
          <p:cNvPr id="5" name="Foliennummernplatzhalter 4"/>
          <p:cNvSpPr>
            <a:spLocks noGrp="1"/>
          </p:cNvSpPr>
          <p:nvPr>
            <p:ph type="sldNum" sz="quarter" idx="12"/>
          </p:nvPr>
        </p:nvSpPr>
        <p:spPr/>
        <p:txBody>
          <a:bodyPr/>
          <a:lstStyle/>
          <a:p>
            <a:fld id="{09F8C208-A07C-084E-B2C3-47293355A446}" type="slidenum">
              <a:rPr lang="de-DE" smtClean="0"/>
              <a:t>8</a:t>
            </a:fld>
            <a:endParaRPr lang="de-DE" dirty="0"/>
          </a:p>
        </p:txBody>
      </p:sp>
      <p:sp>
        <p:nvSpPr>
          <p:cNvPr id="8" name="Titel 5"/>
          <p:cNvSpPr>
            <a:spLocks noGrp="1"/>
          </p:cNvSpPr>
          <p:nvPr>
            <p:ph type="title"/>
          </p:nvPr>
        </p:nvSpPr>
        <p:spPr/>
        <p:txBody>
          <a:bodyPr/>
          <a:lstStyle/>
          <a:p>
            <a:r>
              <a:rPr lang="de-AT" dirty="0"/>
              <a:t>s</a:t>
            </a:r>
            <a:r>
              <a:rPr lang="de-AT" dirty="0" smtClean="0"/>
              <a:t> Cyber-Protect</a:t>
            </a:r>
            <a:endParaRPr lang="de-AT" dirty="0"/>
          </a:p>
        </p:txBody>
      </p:sp>
      <p:sp>
        <p:nvSpPr>
          <p:cNvPr id="9" name="Untertitel 6"/>
          <p:cNvSpPr>
            <a:spLocks noGrp="1"/>
          </p:cNvSpPr>
          <p:nvPr>
            <p:ph type="subTitle" idx="15"/>
          </p:nvPr>
        </p:nvSpPr>
        <p:spPr/>
        <p:txBody>
          <a:bodyPr/>
          <a:lstStyle/>
          <a:p>
            <a:r>
              <a:rPr lang="de-AT" dirty="0" smtClean="0"/>
              <a:t>Produktgestaltung</a:t>
            </a:r>
            <a:endParaRPr lang="de-AT" dirty="0"/>
          </a:p>
        </p:txBody>
      </p:sp>
      <p:sp>
        <p:nvSpPr>
          <p:cNvPr id="2" name="Inhaltsplatzhalter 1"/>
          <p:cNvSpPr>
            <a:spLocks noGrp="1"/>
          </p:cNvSpPr>
          <p:nvPr>
            <p:ph idx="1"/>
          </p:nvPr>
        </p:nvSpPr>
        <p:spPr/>
        <p:txBody>
          <a:bodyPr/>
          <a:lstStyle/>
          <a:p>
            <a:r>
              <a:rPr lang="de-AT" dirty="0" smtClean="0"/>
              <a:t>Inhalte:</a:t>
            </a:r>
          </a:p>
          <a:p>
            <a:pPr lvl="1"/>
            <a:r>
              <a:rPr lang="de-AT" dirty="0" smtClean="0"/>
              <a:t>s Cyber-Protect umfasst:</a:t>
            </a:r>
            <a:endParaRPr lang="de-AT" dirty="0"/>
          </a:p>
        </p:txBody>
      </p:sp>
      <p:sp>
        <p:nvSpPr>
          <p:cNvPr id="11" name="Oval 4"/>
          <p:cNvSpPr>
            <a:spLocks noChangeAspect="1" noChangeArrowheads="1"/>
          </p:cNvSpPr>
          <p:nvPr/>
        </p:nvSpPr>
        <p:spPr bwMode="auto">
          <a:xfrm>
            <a:off x="1478280" y="1903468"/>
            <a:ext cx="3477278" cy="3373438"/>
          </a:xfrm>
          <a:prstGeom prst="ellipse">
            <a:avLst/>
          </a:prstGeom>
          <a:solidFill>
            <a:srgbClr val="E4E7E7"/>
          </a:solidFill>
          <a:ln w="6350">
            <a:noFill/>
            <a:round/>
            <a:headEnd/>
            <a:tailEnd/>
          </a:ln>
          <a:effectLst/>
        </p:spPr>
        <p:txBody>
          <a:bodyPr lIns="72000" tIns="72000" rIns="72000" bIns="72000"/>
          <a:lstStyle/>
          <a:p>
            <a:pPr algn="l" eaLnBrk="0" hangingPunct="0">
              <a:spcBef>
                <a:spcPct val="50000"/>
              </a:spcBef>
              <a:spcAft>
                <a:spcPct val="20000"/>
              </a:spcAft>
            </a:pPr>
            <a:endParaRPr lang="en-US" sz="1400" b="1" dirty="0">
              <a:solidFill>
                <a:schemeClr val="accent5">
                  <a:lumMod val="50000"/>
                </a:schemeClr>
              </a:solidFill>
            </a:endParaRPr>
          </a:p>
        </p:txBody>
      </p:sp>
      <p:sp>
        <p:nvSpPr>
          <p:cNvPr id="12" name="Oval 5"/>
          <p:cNvSpPr>
            <a:spLocks noChangeAspect="1" noChangeArrowheads="1"/>
          </p:cNvSpPr>
          <p:nvPr/>
        </p:nvSpPr>
        <p:spPr bwMode="auto">
          <a:xfrm>
            <a:off x="3970828" y="1911714"/>
            <a:ext cx="3665047" cy="3384503"/>
          </a:xfrm>
          <a:prstGeom prst="ellipse">
            <a:avLst/>
          </a:prstGeom>
          <a:solidFill>
            <a:srgbClr val="E4E7E7"/>
          </a:solidFill>
          <a:ln w="6350">
            <a:noFill/>
            <a:round/>
            <a:headEnd/>
            <a:tailEnd/>
          </a:ln>
          <a:effectLst/>
        </p:spPr>
        <p:txBody>
          <a:bodyPr lIns="72000" tIns="72000" rIns="72000" bIns="72000"/>
          <a:lstStyle/>
          <a:p>
            <a:pPr eaLnBrk="0" hangingPunct="0">
              <a:spcBef>
                <a:spcPct val="0"/>
              </a:spcBef>
              <a:spcAft>
                <a:spcPct val="20000"/>
              </a:spcAft>
            </a:pPr>
            <a:r>
              <a:rPr lang="en-US" sz="1600" b="1" dirty="0">
                <a:solidFill>
                  <a:schemeClr val="tx1"/>
                </a:solidFill>
              </a:rPr>
              <a:t/>
            </a:r>
            <a:br>
              <a:rPr lang="en-US" sz="1600" b="1" dirty="0">
                <a:solidFill>
                  <a:schemeClr val="tx1"/>
                </a:solidFill>
              </a:rPr>
            </a:br>
            <a:r>
              <a:rPr lang="en-US" sz="1600" b="1" dirty="0">
                <a:solidFill>
                  <a:schemeClr val="tx1"/>
                </a:solidFill>
              </a:rPr>
              <a:t/>
            </a:r>
            <a:br>
              <a:rPr lang="en-US" sz="1600" b="1" dirty="0">
                <a:solidFill>
                  <a:schemeClr val="tx1"/>
                </a:solidFill>
              </a:rPr>
            </a:br>
            <a:r>
              <a:rPr lang="en-US" sz="1600" b="1" dirty="0">
                <a:solidFill>
                  <a:schemeClr val="tx1"/>
                </a:solidFill>
              </a:rPr>
              <a:t>Text</a:t>
            </a:r>
          </a:p>
        </p:txBody>
      </p:sp>
      <p:sp>
        <p:nvSpPr>
          <p:cNvPr id="13" name="AutoShape 6"/>
          <p:cNvSpPr>
            <a:spLocks noChangeArrowheads="1"/>
          </p:cNvSpPr>
          <p:nvPr/>
        </p:nvSpPr>
        <p:spPr bwMode="auto">
          <a:xfrm>
            <a:off x="3858640" y="2656552"/>
            <a:ext cx="337287" cy="190849"/>
          </a:xfrm>
          <a:prstGeom prst="leftArrow">
            <a:avLst>
              <a:gd name="adj1" fmla="val 50000"/>
              <a:gd name="adj2" fmla="val 40945"/>
            </a:avLst>
          </a:prstGeom>
          <a:solidFill>
            <a:schemeClr val="accent1"/>
          </a:solidFill>
          <a:ln w="6350">
            <a:noFill/>
            <a:miter lim="800000"/>
            <a:headEnd/>
            <a:tailEnd/>
          </a:ln>
          <a:effectLst/>
        </p:spPr>
        <p:txBody>
          <a:bodyPr wrap="none" lIns="72000" tIns="72000" rIns="72000" bIns="72000" anchor="ctr"/>
          <a:lstStyle/>
          <a:p>
            <a:endParaRPr lang="de-DE" sz="1400" dirty="0"/>
          </a:p>
        </p:txBody>
      </p:sp>
      <p:sp>
        <p:nvSpPr>
          <p:cNvPr id="14" name="AutoShape 7"/>
          <p:cNvSpPr>
            <a:spLocks noChangeArrowheads="1"/>
          </p:cNvSpPr>
          <p:nvPr/>
        </p:nvSpPr>
        <p:spPr bwMode="auto">
          <a:xfrm>
            <a:off x="3858640" y="4238948"/>
            <a:ext cx="337287" cy="190849"/>
          </a:xfrm>
          <a:prstGeom prst="leftArrow">
            <a:avLst>
              <a:gd name="adj1" fmla="val 50000"/>
              <a:gd name="adj2" fmla="val 40945"/>
            </a:avLst>
          </a:prstGeom>
          <a:solidFill>
            <a:schemeClr val="accent2"/>
          </a:solidFill>
          <a:ln w="6350">
            <a:noFill/>
            <a:miter lim="800000"/>
            <a:headEnd/>
            <a:tailEnd/>
          </a:ln>
          <a:effectLst/>
        </p:spPr>
        <p:txBody>
          <a:bodyPr wrap="none" lIns="72000" tIns="72000" rIns="72000" bIns="72000" anchor="ctr"/>
          <a:lstStyle/>
          <a:p>
            <a:endParaRPr lang="de-DE" sz="1400" dirty="0"/>
          </a:p>
        </p:txBody>
      </p:sp>
      <p:sp>
        <p:nvSpPr>
          <p:cNvPr id="15" name="AutoShape 8"/>
          <p:cNvSpPr>
            <a:spLocks noChangeArrowheads="1"/>
          </p:cNvSpPr>
          <p:nvPr/>
        </p:nvSpPr>
        <p:spPr bwMode="auto">
          <a:xfrm flipH="1">
            <a:off x="4648347" y="2655049"/>
            <a:ext cx="338909" cy="190849"/>
          </a:xfrm>
          <a:prstGeom prst="leftArrow">
            <a:avLst>
              <a:gd name="adj1" fmla="val 50000"/>
              <a:gd name="adj2" fmla="val 41142"/>
            </a:avLst>
          </a:prstGeom>
          <a:solidFill>
            <a:schemeClr val="accent1"/>
          </a:solidFill>
          <a:ln w="6350">
            <a:noFill/>
            <a:miter lim="800000"/>
            <a:headEnd/>
            <a:tailEnd/>
          </a:ln>
          <a:effectLst/>
        </p:spPr>
        <p:txBody>
          <a:bodyPr wrap="none" lIns="72000" tIns="72000" rIns="72000" bIns="72000" anchor="ctr"/>
          <a:lstStyle/>
          <a:p>
            <a:endParaRPr lang="de-DE" sz="1400" dirty="0"/>
          </a:p>
        </p:txBody>
      </p:sp>
      <p:sp>
        <p:nvSpPr>
          <p:cNvPr id="16" name="AutoShape 9"/>
          <p:cNvSpPr>
            <a:spLocks noChangeArrowheads="1"/>
          </p:cNvSpPr>
          <p:nvPr/>
        </p:nvSpPr>
        <p:spPr bwMode="auto">
          <a:xfrm flipH="1">
            <a:off x="4648347" y="4238947"/>
            <a:ext cx="338909" cy="189347"/>
          </a:xfrm>
          <a:prstGeom prst="leftArrow">
            <a:avLst>
              <a:gd name="adj1" fmla="val 50000"/>
              <a:gd name="adj2" fmla="val 41468"/>
            </a:avLst>
          </a:prstGeom>
          <a:solidFill>
            <a:schemeClr val="accent2"/>
          </a:solidFill>
          <a:ln w="6350">
            <a:noFill/>
            <a:miter lim="800000"/>
            <a:headEnd/>
            <a:tailEnd/>
          </a:ln>
          <a:effectLst/>
        </p:spPr>
        <p:txBody>
          <a:bodyPr wrap="none" lIns="72000" tIns="72000" rIns="72000" bIns="72000" anchor="ctr"/>
          <a:lstStyle/>
          <a:p>
            <a:endParaRPr lang="de-DE" sz="1400" dirty="0"/>
          </a:p>
        </p:txBody>
      </p:sp>
      <p:sp>
        <p:nvSpPr>
          <p:cNvPr id="17" name="Freeform 10"/>
          <p:cNvSpPr>
            <a:spLocks noChangeAspect="1"/>
          </p:cNvSpPr>
          <p:nvPr/>
        </p:nvSpPr>
        <p:spPr bwMode="auto">
          <a:xfrm>
            <a:off x="3848911" y="2477724"/>
            <a:ext cx="1130237" cy="2115873"/>
          </a:xfrm>
          <a:custGeom>
            <a:avLst/>
            <a:gdLst/>
            <a:ahLst/>
            <a:cxnLst>
              <a:cxn ang="0">
                <a:pos x="384" y="1925"/>
              </a:cxn>
              <a:cxn ang="0">
                <a:pos x="293" y="1824"/>
              </a:cxn>
              <a:cxn ang="0">
                <a:pos x="213" y="1712"/>
              </a:cxn>
              <a:cxn ang="0">
                <a:pos x="146" y="1595"/>
              </a:cxn>
              <a:cxn ang="0">
                <a:pos x="90" y="1469"/>
              </a:cxn>
              <a:cxn ang="0">
                <a:pos x="46" y="1338"/>
              </a:cxn>
              <a:cxn ang="0">
                <a:pos x="17" y="1200"/>
              </a:cxn>
              <a:cxn ang="0">
                <a:pos x="4" y="1094"/>
              </a:cxn>
              <a:cxn ang="0">
                <a:pos x="0" y="1023"/>
              </a:cxn>
              <a:cxn ang="0">
                <a:pos x="0" y="950"/>
              </a:cxn>
              <a:cxn ang="0">
                <a:pos x="4" y="878"/>
              </a:cxn>
              <a:cxn ang="0">
                <a:pos x="17" y="772"/>
              </a:cxn>
              <a:cxn ang="0">
                <a:pos x="46" y="634"/>
              </a:cxn>
              <a:cxn ang="0">
                <a:pos x="90" y="503"/>
              </a:cxn>
              <a:cxn ang="0">
                <a:pos x="146" y="377"/>
              </a:cxn>
              <a:cxn ang="0">
                <a:pos x="213" y="260"/>
              </a:cxn>
              <a:cxn ang="0">
                <a:pos x="293" y="148"/>
              </a:cxn>
              <a:cxn ang="0">
                <a:pos x="384" y="47"/>
              </a:cxn>
              <a:cxn ang="0">
                <a:pos x="479" y="47"/>
              </a:cxn>
              <a:cxn ang="0">
                <a:pos x="570" y="148"/>
              </a:cxn>
              <a:cxn ang="0">
                <a:pos x="650" y="260"/>
              </a:cxn>
              <a:cxn ang="0">
                <a:pos x="717" y="377"/>
              </a:cxn>
              <a:cxn ang="0">
                <a:pos x="773" y="503"/>
              </a:cxn>
              <a:cxn ang="0">
                <a:pos x="817" y="634"/>
              </a:cxn>
              <a:cxn ang="0">
                <a:pos x="846" y="772"/>
              </a:cxn>
              <a:cxn ang="0">
                <a:pos x="859" y="878"/>
              </a:cxn>
              <a:cxn ang="0">
                <a:pos x="863" y="950"/>
              </a:cxn>
              <a:cxn ang="0">
                <a:pos x="863" y="1023"/>
              </a:cxn>
              <a:cxn ang="0">
                <a:pos x="859" y="1094"/>
              </a:cxn>
              <a:cxn ang="0">
                <a:pos x="846" y="1200"/>
              </a:cxn>
              <a:cxn ang="0">
                <a:pos x="817" y="1338"/>
              </a:cxn>
              <a:cxn ang="0">
                <a:pos x="773" y="1469"/>
              </a:cxn>
              <a:cxn ang="0">
                <a:pos x="717" y="1595"/>
              </a:cxn>
              <a:cxn ang="0">
                <a:pos x="650" y="1712"/>
              </a:cxn>
              <a:cxn ang="0">
                <a:pos x="570" y="1824"/>
              </a:cxn>
              <a:cxn ang="0">
                <a:pos x="479" y="1925"/>
              </a:cxn>
            </a:cxnLst>
            <a:rect l="0" t="0" r="r" b="b"/>
            <a:pathLst>
              <a:path w="863" h="1972">
                <a:moveTo>
                  <a:pt x="432" y="1972"/>
                </a:moveTo>
                <a:lnTo>
                  <a:pt x="384" y="1925"/>
                </a:lnTo>
                <a:lnTo>
                  <a:pt x="337" y="1876"/>
                </a:lnTo>
                <a:lnTo>
                  <a:pt x="293" y="1824"/>
                </a:lnTo>
                <a:lnTo>
                  <a:pt x="251" y="1770"/>
                </a:lnTo>
                <a:lnTo>
                  <a:pt x="213" y="1712"/>
                </a:lnTo>
                <a:lnTo>
                  <a:pt x="178" y="1655"/>
                </a:lnTo>
                <a:lnTo>
                  <a:pt x="146" y="1595"/>
                </a:lnTo>
                <a:lnTo>
                  <a:pt x="115" y="1534"/>
                </a:lnTo>
                <a:lnTo>
                  <a:pt x="90" y="1469"/>
                </a:lnTo>
                <a:lnTo>
                  <a:pt x="65" y="1405"/>
                </a:lnTo>
                <a:lnTo>
                  <a:pt x="46" y="1338"/>
                </a:lnTo>
                <a:lnTo>
                  <a:pt x="28" y="1269"/>
                </a:lnTo>
                <a:lnTo>
                  <a:pt x="17" y="1200"/>
                </a:lnTo>
                <a:lnTo>
                  <a:pt x="7" y="1131"/>
                </a:lnTo>
                <a:lnTo>
                  <a:pt x="4" y="1094"/>
                </a:lnTo>
                <a:lnTo>
                  <a:pt x="2" y="1060"/>
                </a:lnTo>
                <a:lnTo>
                  <a:pt x="0" y="1023"/>
                </a:lnTo>
                <a:lnTo>
                  <a:pt x="0" y="987"/>
                </a:lnTo>
                <a:lnTo>
                  <a:pt x="0" y="950"/>
                </a:lnTo>
                <a:lnTo>
                  <a:pt x="2" y="914"/>
                </a:lnTo>
                <a:lnTo>
                  <a:pt x="4" y="878"/>
                </a:lnTo>
                <a:lnTo>
                  <a:pt x="7" y="843"/>
                </a:lnTo>
                <a:lnTo>
                  <a:pt x="17" y="772"/>
                </a:lnTo>
                <a:lnTo>
                  <a:pt x="28" y="703"/>
                </a:lnTo>
                <a:lnTo>
                  <a:pt x="46" y="634"/>
                </a:lnTo>
                <a:lnTo>
                  <a:pt x="65" y="569"/>
                </a:lnTo>
                <a:lnTo>
                  <a:pt x="90" y="503"/>
                </a:lnTo>
                <a:lnTo>
                  <a:pt x="115" y="440"/>
                </a:lnTo>
                <a:lnTo>
                  <a:pt x="146" y="377"/>
                </a:lnTo>
                <a:lnTo>
                  <a:pt x="178" y="317"/>
                </a:lnTo>
                <a:lnTo>
                  <a:pt x="213" y="260"/>
                </a:lnTo>
                <a:lnTo>
                  <a:pt x="251" y="204"/>
                </a:lnTo>
                <a:lnTo>
                  <a:pt x="293" y="148"/>
                </a:lnTo>
                <a:lnTo>
                  <a:pt x="337" y="96"/>
                </a:lnTo>
                <a:lnTo>
                  <a:pt x="384" y="47"/>
                </a:lnTo>
                <a:lnTo>
                  <a:pt x="432" y="0"/>
                </a:lnTo>
                <a:lnTo>
                  <a:pt x="479" y="47"/>
                </a:lnTo>
                <a:lnTo>
                  <a:pt x="526" y="96"/>
                </a:lnTo>
                <a:lnTo>
                  <a:pt x="570" y="148"/>
                </a:lnTo>
                <a:lnTo>
                  <a:pt x="612" y="204"/>
                </a:lnTo>
                <a:lnTo>
                  <a:pt x="650" y="260"/>
                </a:lnTo>
                <a:lnTo>
                  <a:pt x="685" y="317"/>
                </a:lnTo>
                <a:lnTo>
                  <a:pt x="717" y="377"/>
                </a:lnTo>
                <a:lnTo>
                  <a:pt x="748" y="440"/>
                </a:lnTo>
                <a:lnTo>
                  <a:pt x="773" y="503"/>
                </a:lnTo>
                <a:lnTo>
                  <a:pt x="798" y="569"/>
                </a:lnTo>
                <a:lnTo>
                  <a:pt x="817" y="634"/>
                </a:lnTo>
                <a:lnTo>
                  <a:pt x="835" y="703"/>
                </a:lnTo>
                <a:lnTo>
                  <a:pt x="846" y="772"/>
                </a:lnTo>
                <a:lnTo>
                  <a:pt x="856" y="843"/>
                </a:lnTo>
                <a:lnTo>
                  <a:pt x="859" y="878"/>
                </a:lnTo>
                <a:lnTo>
                  <a:pt x="861" y="914"/>
                </a:lnTo>
                <a:lnTo>
                  <a:pt x="863" y="950"/>
                </a:lnTo>
                <a:lnTo>
                  <a:pt x="863" y="987"/>
                </a:lnTo>
                <a:lnTo>
                  <a:pt x="863" y="1023"/>
                </a:lnTo>
                <a:lnTo>
                  <a:pt x="861" y="1060"/>
                </a:lnTo>
                <a:lnTo>
                  <a:pt x="859" y="1094"/>
                </a:lnTo>
                <a:lnTo>
                  <a:pt x="856" y="1131"/>
                </a:lnTo>
                <a:lnTo>
                  <a:pt x="846" y="1200"/>
                </a:lnTo>
                <a:lnTo>
                  <a:pt x="835" y="1269"/>
                </a:lnTo>
                <a:lnTo>
                  <a:pt x="817" y="1338"/>
                </a:lnTo>
                <a:lnTo>
                  <a:pt x="798" y="1405"/>
                </a:lnTo>
                <a:lnTo>
                  <a:pt x="773" y="1469"/>
                </a:lnTo>
                <a:lnTo>
                  <a:pt x="748" y="1534"/>
                </a:lnTo>
                <a:lnTo>
                  <a:pt x="717" y="1595"/>
                </a:lnTo>
                <a:lnTo>
                  <a:pt x="685" y="1655"/>
                </a:lnTo>
                <a:lnTo>
                  <a:pt x="650" y="1712"/>
                </a:lnTo>
                <a:lnTo>
                  <a:pt x="612" y="1770"/>
                </a:lnTo>
                <a:lnTo>
                  <a:pt x="570" y="1824"/>
                </a:lnTo>
                <a:lnTo>
                  <a:pt x="526" y="1876"/>
                </a:lnTo>
                <a:lnTo>
                  <a:pt x="479" y="1925"/>
                </a:lnTo>
                <a:lnTo>
                  <a:pt x="432" y="1972"/>
                </a:lnTo>
              </a:path>
            </a:pathLst>
          </a:custGeom>
          <a:solidFill>
            <a:schemeClr val="accent1"/>
          </a:solidFill>
          <a:ln w="6350" cmpd="sng">
            <a:noFill/>
            <a:prstDash val="solid"/>
            <a:round/>
            <a:headEnd/>
            <a:tailEnd/>
          </a:ln>
        </p:spPr>
        <p:txBody>
          <a:bodyPr lIns="72000" tIns="72000" rIns="72000" bIns="72000"/>
          <a:lstStyle/>
          <a:p>
            <a:endParaRPr lang="de-DE" sz="1400" dirty="0"/>
          </a:p>
        </p:txBody>
      </p:sp>
      <p:sp>
        <p:nvSpPr>
          <p:cNvPr id="18" name="Text Box 11"/>
          <p:cNvSpPr txBox="1">
            <a:spLocks noChangeArrowheads="1"/>
          </p:cNvSpPr>
          <p:nvPr/>
        </p:nvSpPr>
        <p:spPr bwMode="auto">
          <a:xfrm>
            <a:off x="5162058" y="3173497"/>
            <a:ext cx="1790218" cy="843033"/>
          </a:xfrm>
          <a:prstGeom prst="rect">
            <a:avLst/>
          </a:prstGeom>
          <a:noFill/>
          <a:ln w="6350">
            <a:noFill/>
            <a:miter lim="800000"/>
            <a:headEnd/>
            <a:tailEnd/>
          </a:ln>
          <a:effectLst/>
        </p:spPr>
        <p:txBody>
          <a:bodyPr lIns="72000" tIns="72000" rIns="72000" bIns="72000">
            <a:spAutoFit/>
          </a:bodyPr>
          <a:lstStyle/>
          <a:p>
            <a:pPr marL="285750" indent="-285750" eaLnBrk="0" hangingPunct="0">
              <a:spcBef>
                <a:spcPts val="100"/>
              </a:spcBef>
              <a:spcAft>
                <a:spcPts val="100"/>
              </a:spcAft>
              <a:buClr>
                <a:schemeClr val="accent1"/>
              </a:buClr>
              <a:buFont typeface="Wingdings" pitchFamily="2" charset="2"/>
              <a:buChar char="§"/>
              <a:tabLst>
                <a:tab pos="1719263" algn="l"/>
              </a:tabLst>
            </a:pPr>
            <a:r>
              <a:rPr lang="en-US" sz="1400" dirty="0">
                <a:solidFill>
                  <a:schemeClr val="accent5">
                    <a:lumMod val="50000"/>
                  </a:schemeClr>
                </a:solidFill>
              </a:rPr>
              <a:t>Text</a:t>
            </a:r>
          </a:p>
          <a:p>
            <a:pPr marL="285750" indent="-285750" eaLnBrk="0" hangingPunct="0">
              <a:spcBef>
                <a:spcPts val="100"/>
              </a:spcBef>
              <a:spcAft>
                <a:spcPts val="100"/>
              </a:spcAft>
              <a:buClr>
                <a:schemeClr val="accent1"/>
              </a:buClr>
              <a:buFont typeface="Wingdings" pitchFamily="2" charset="2"/>
              <a:buChar char="§"/>
              <a:tabLst>
                <a:tab pos="1719263" algn="l"/>
              </a:tabLst>
            </a:pPr>
            <a:r>
              <a:rPr lang="en-US" sz="1400" dirty="0">
                <a:solidFill>
                  <a:schemeClr val="accent5">
                    <a:lumMod val="50000"/>
                  </a:schemeClr>
                </a:solidFill>
              </a:rPr>
              <a:t>Text</a:t>
            </a:r>
          </a:p>
          <a:p>
            <a:pPr marL="285750" indent="-285750" eaLnBrk="0" hangingPunct="0">
              <a:spcBef>
                <a:spcPts val="100"/>
              </a:spcBef>
              <a:spcAft>
                <a:spcPts val="100"/>
              </a:spcAft>
              <a:buClr>
                <a:schemeClr val="accent1"/>
              </a:buClr>
              <a:buFont typeface="Wingdings" pitchFamily="2" charset="2"/>
              <a:buChar char="§"/>
              <a:tabLst>
                <a:tab pos="1719263" algn="l"/>
              </a:tabLst>
            </a:pPr>
            <a:r>
              <a:rPr lang="en-US" sz="1400" dirty="0">
                <a:solidFill>
                  <a:schemeClr val="accent5">
                    <a:lumMod val="50000"/>
                  </a:schemeClr>
                </a:solidFill>
              </a:rPr>
              <a:t>Text</a:t>
            </a:r>
          </a:p>
        </p:txBody>
      </p:sp>
      <p:sp>
        <p:nvSpPr>
          <p:cNvPr id="19" name="Text Box 12"/>
          <p:cNvSpPr txBox="1">
            <a:spLocks noChangeArrowheads="1"/>
          </p:cNvSpPr>
          <p:nvPr/>
        </p:nvSpPr>
        <p:spPr bwMode="auto">
          <a:xfrm>
            <a:off x="2155958" y="3173497"/>
            <a:ext cx="1790218" cy="843033"/>
          </a:xfrm>
          <a:prstGeom prst="rect">
            <a:avLst/>
          </a:prstGeom>
          <a:noFill/>
          <a:ln w="6350">
            <a:noFill/>
            <a:miter lim="800000"/>
            <a:headEnd/>
            <a:tailEnd/>
          </a:ln>
          <a:effectLst/>
        </p:spPr>
        <p:txBody>
          <a:bodyPr lIns="72000" tIns="72000" rIns="72000" bIns="72000">
            <a:spAutoFit/>
          </a:bodyPr>
          <a:lstStyle/>
          <a:p>
            <a:pPr marL="285750" indent="-285750" algn="l" eaLnBrk="0" hangingPunct="0">
              <a:spcBef>
                <a:spcPts val="100"/>
              </a:spcBef>
              <a:spcAft>
                <a:spcPts val="100"/>
              </a:spcAft>
              <a:buClr>
                <a:schemeClr val="accent1"/>
              </a:buClr>
              <a:buFont typeface="Wingdings" pitchFamily="2" charset="2"/>
              <a:buChar char="§"/>
              <a:tabLst>
                <a:tab pos="1719263" algn="l"/>
              </a:tabLst>
            </a:pPr>
            <a:r>
              <a:rPr lang="en-US" sz="1400" dirty="0">
                <a:solidFill>
                  <a:schemeClr val="accent5">
                    <a:lumMod val="50000"/>
                  </a:schemeClr>
                </a:solidFill>
              </a:rPr>
              <a:t>Text</a:t>
            </a:r>
          </a:p>
          <a:p>
            <a:pPr marL="285750" indent="-285750" algn="l" eaLnBrk="0" hangingPunct="0">
              <a:spcBef>
                <a:spcPts val="100"/>
              </a:spcBef>
              <a:spcAft>
                <a:spcPts val="100"/>
              </a:spcAft>
              <a:buClr>
                <a:schemeClr val="accent1"/>
              </a:buClr>
              <a:buFont typeface="Wingdings" pitchFamily="2" charset="2"/>
              <a:buChar char="§"/>
              <a:tabLst>
                <a:tab pos="1719263" algn="l"/>
              </a:tabLst>
            </a:pPr>
            <a:r>
              <a:rPr lang="en-US" sz="1400" dirty="0">
                <a:solidFill>
                  <a:schemeClr val="accent5">
                    <a:lumMod val="50000"/>
                  </a:schemeClr>
                </a:solidFill>
              </a:rPr>
              <a:t>Text</a:t>
            </a:r>
          </a:p>
          <a:p>
            <a:pPr marL="285750" indent="-285750" algn="l" eaLnBrk="0" hangingPunct="0">
              <a:spcBef>
                <a:spcPts val="100"/>
              </a:spcBef>
              <a:spcAft>
                <a:spcPts val="100"/>
              </a:spcAft>
              <a:buClr>
                <a:schemeClr val="accent1"/>
              </a:buClr>
              <a:buFont typeface="Wingdings" pitchFamily="2" charset="2"/>
              <a:buChar char="§"/>
              <a:tabLst>
                <a:tab pos="1719263" algn="l"/>
              </a:tabLst>
            </a:pPr>
            <a:r>
              <a:rPr lang="en-US" sz="1400" dirty="0">
                <a:solidFill>
                  <a:schemeClr val="accent5">
                    <a:lumMod val="50000"/>
                  </a:schemeClr>
                </a:solidFill>
              </a:rPr>
              <a:t>Text</a:t>
            </a:r>
          </a:p>
        </p:txBody>
      </p:sp>
      <p:sp>
        <p:nvSpPr>
          <p:cNvPr id="20" name="Text Box 13"/>
          <p:cNvSpPr txBox="1">
            <a:spLocks noChangeArrowheads="1"/>
          </p:cNvSpPr>
          <p:nvPr/>
        </p:nvSpPr>
        <p:spPr bwMode="auto">
          <a:xfrm>
            <a:off x="4022418" y="3173497"/>
            <a:ext cx="783220" cy="843033"/>
          </a:xfrm>
          <a:prstGeom prst="rect">
            <a:avLst/>
          </a:prstGeom>
          <a:noFill/>
          <a:ln w="6350">
            <a:noFill/>
            <a:miter lim="800000"/>
            <a:headEnd/>
            <a:tailEnd/>
          </a:ln>
          <a:effectLst/>
        </p:spPr>
        <p:txBody>
          <a:bodyPr lIns="72000" tIns="72000" rIns="72000" bIns="72000">
            <a:spAutoFit/>
          </a:bodyPr>
          <a:lstStyle/>
          <a:p>
            <a:pPr marL="285750" indent="-285750" algn="l" eaLnBrk="0" hangingPunct="0">
              <a:spcBef>
                <a:spcPts val="100"/>
              </a:spcBef>
              <a:spcAft>
                <a:spcPts val="100"/>
              </a:spcAft>
              <a:buClr>
                <a:schemeClr val="bg1"/>
              </a:buClr>
              <a:buFont typeface="Wingdings" pitchFamily="2" charset="2"/>
              <a:buChar char="§"/>
              <a:tabLst>
                <a:tab pos="1719263" algn="l"/>
              </a:tabLst>
            </a:pPr>
            <a:r>
              <a:rPr lang="en-US" sz="1400" dirty="0">
                <a:solidFill>
                  <a:schemeClr val="bg1"/>
                </a:solidFill>
              </a:rPr>
              <a:t>Text</a:t>
            </a:r>
          </a:p>
          <a:p>
            <a:pPr marL="285750" indent="-285750" algn="l" eaLnBrk="0" hangingPunct="0">
              <a:spcBef>
                <a:spcPts val="100"/>
              </a:spcBef>
              <a:spcAft>
                <a:spcPts val="100"/>
              </a:spcAft>
              <a:buClr>
                <a:schemeClr val="bg1"/>
              </a:buClr>
              <a:buFont typeface="Wingdings" pitchFamily="2" charset="2"/>
              <a:buChar char="§"/>
              <a:tabLst>
                <a:tab pos="1719263" algn="l"/>
              </a:tabLst>
            </a:pPr>
            <a:r>
              <a:rPr lang="en-US" sz="1400" dirty="0">
                <a:solidFill>
                  <a:schemeClr val="bg1"/>
                </a:solidFill>
              </a:rPr>
              <a:t>Text</a:t>
            </a:r>
          </a:p>
          <a:p>
            <a:pPr marL="285750" indent="-285750" algn="l" eaLnBrk="0" hangingPunct="0">
              <a:spcBef>
                <a:spcPts val="100"/>
              </a:spcBef>
              <a:spcAft>
                <a:spcPts val="100"/>
              </a:spcAft>
              <a:buClr>
                <a:schemeClr val="bg1"/>
              </a:buClr>
              <a:buFont typeface="Wingdings" pitchFamily="2" charset="2"/>
              <a:buChar char="§"/>
              <a:tabLst>
                <a:tab pos="1719263" algn="l"/>
              </a:tabLst>
            </a:pPr>
            <a:r>
              <a:rPr lang="en-US" sz="1400" dirty="0">
                <a:solidFill>
                  <a:schemeClr val="bg1"/>
                </a:solidFill>
              </a:rPr>
              <a:t>Text</a:t>
            </a:r>
          </a:p>
        </p:txBody>
      </p:sp>
      <p:sp>
        <p:nvSpPr>
          <p:cNvPr id="21" name="Oval 4"/>
          <p:cNvSpPr>
            <a:spLocks noChangeAspect="1" noChangeArrowheads="1"/>
          </p:cNvSpPr>
          <p:nvPr/>
        </p:nvSpPr>
        <p:spPr bwMode="auto">
          <a:xfrm>
            <a:off x="2155958" y="2245420"/>
            <a:ext cx="2952000" cy="2863846"/>
          </a:xfrm>
          <a:prstGeom prst="ellipse">
            <a:avLst/>
          </a:prstGeom>
          <a:solidFill>
            <a:srgbClr val="E4E7E7"/>
          </a:solidFill>
          <a:ln w="6350">
            <a:noFill/>
            <a:round/>
            <a:headEnd/>
            <a:tailEnd/>
          </a:ln>
          <a:effectLst/>
        </p:spPr>
        <p:txBody>
          <a:bodyPr lIns="72000" tIns="72000" rIns="72000" bIns="72000"/>
          <a:lstStyle/>
          <a:p>
            <a:pPr algn="l" eaLnBrk="0" hangingPunct="0">
              <a:spcBef>
                <a:spcPct val="50000"/>
              </a:spcBef>
              <a:spcAft>
                <a:spcPct val="20000"/>
              </a:spcAft>
            </a:pPr>
            <a:endParaRPr lang="en-US" sz="1400" b="1" dirty="0">
              <a:solidFill>
                <a:schemeClr val="accent5">
                  <a:lumMod val="50000"/>
                </a:schemeClr>
              </a:solidFill>
            </a:endParaRPr>
          </a:p>
        </p:txBody>
      </p:sp>
      <p:sp>
        <p:nvSpPr>
          <p:cNvPr id="22" name="Oval 5"/>
          <p:cNvSpPr>
            <a:spLocks noChangeAspect="1" noChangeArrowheads="1"/>
          </p:cNvSpPr>
          <p:nvPr/>
        </p:nvSpPr>
        <p:spPr bwMode="auto">
          <a:xfrm>
            <a:off x="4001309" y="2352101"/>
            <a:ext cx="2952000" cy="2863846"/>
          </a:xfrm>
          <a:prstGeom prst="ellipse">
            <a:avLst/>
          </a:prstGeom>
          <a:solidFill>
            <a:srgbClr val="E4E7E7"/>
          </a:solidFill>
          <a:ln w="6350">
            <a:noFill/>
            <a:round/>
            <a:headEnd/>
            <a:tailEnd/>
          </a:ln>
          <a:effectLst/>
        </p:spPr>
        <p:txBody>
          <a:bodyPr lIns="72000" tIns="72000" rIns="72000" bIns="72000"/>
          <a:lstStyle/>
          <a:p>
            <a:pPr eaLnBrk="0" hangingPunct="0">
              <a:spcBef>
                <a:spcPct val="0"/>
              </a:spcBef>
              <a:spcAft>
                <a:spcPct val="20000"/>
              </a:spcAft>
            </a:pPr>
            <a:r>
              <a:rPr lang="en-US" sz="1600" b="1" dirty="0">
                <a:solidFill>
                  <a:schemeClr val="tx1"/>
                </a:solidFill>
              </a:rPr>
              <a:t/>
            </a:r>
            <a:br>
              <a:rPr lang="en-US" sz="1600" b="1" dirty="0">
                <a:solidFill>
                  <a:schemeClr val="tx1"/>
                </a:solidFill>
              </a:rPr>
            </a:br>
            <a:r>
              <a:rPr lang="en-US" sz="1600" b="1" dirty="0">
                <a:solidFill>
                  <a:schemeClr val="tx1"/>
                </a:solidFill>
              </a:rPr>
              <a:t/>
            </a:r>
            <a:br>
              <a:rPr lang="en-US" sz="1600" b="1" dirty="0">
                <a:solidFill>
                  <a:schemeClr val="tx1"/>
                </a:solidFill>
              </a:rPr>
            </a:br>
            <a:r>
              <a:rPr lang="en-US" sz="1600" b="1" dirty="0">
                <a:solidFill>
                  <a:schemeClr val="tx1"/>
                </a:solidFill>
              </a:rPr>
              <a:t>Text</a:t>
            </a:r>
          </a:p>
        </p:txBody>
      </p:sp>
      <p:sp>
        <p:nvSpPr>
          <p:cNvPr id="23" name="AutoShape 6"/>
          <p:cNvSpPr>
            <a:spLocks noChangeArrowheads="1"/>
          </p:cNvSpPr>
          <p:nvPr/>
        </p:nvSpPr>
        <p:spPr bwMode="auto">
          <a:xfrm>
            <a:off x="4011040" y="2808952"/>
            <a:ext cx="337287" cy="190849"/>
          </a:xfrm>
          <a:prstGeom prst="leftArrow">
            <a:avLst>
              <a:gd name="adj1" fmla="val 50000"/>
              <a:gd name="adj2" fmla="val 40945"/>
            </a:avLst>
          </a:prstGeom>
          <a:solidFill>
            <a:schemeClr val="accent1"/>
          </a:solidFill>
          <a:ln w="6350">
            <a:noFill/>
            <a:miter lim="800000"/>
            <a:headEnd/>
            <a:tailEnd/>
          </a:ln>
          <a:effectLst/>
        </p:spPr>
        <p:txBody>
          <a:bodyPr wrap="none" lIns="72000" tIns="72000" rIns="72000" bIns="72000" anchor="ctr"/>
          <a:lstStyle/>
          <a:p>
            <a:endParaRPr lang="de-DE" sz="1400" dirty="0"/>
          </a:p>
        </p:txBody>
      </p:sp>
      <p:sp>
        <p:nvSpPr>
          <p:cNvPr id="24" name="AutoShape 7"/>
          <p:cNvSpPr>
            <a:spLocks noChangeArrowheads="1"/>
          </p:cNvSpPr>
          <p:nvPr/>
        </p:nvSpPr>
        <p:spPr bwMode="auto">
          <a:xfrm>
            <a:off x="4011040" y="4391348"/>
            <a:ext cx="337287" cy="190849"/>
          </a:xfrm>
          <a:prstGeom prst="leftArrow">
            <a:avLst>
              <a:gd name="adj1" fmla="val 50000"/>
              <a:gd name="adj2" fmla="val 40945"/>
            </a:avLst>
          </a:prstGeom>
          <a:solidFill>
            <a:schemeClr val="accent2"/>
          </a:solidFill>
          <a:ln w="6350">
            <a:noFill/>
            <a:miter lim="800000"/>
            <a:headEnd/>
            <a:tailEnd/>
          </a:ln>
          <a:effectLst/>
        </p:spPr>
        <p:txBody>
          <a:bodyPr wrap="none" lIns="72000" tIns="72000" rIns="72000" bIns="72000" anchor="ctr"/>
          <a:lstStyle/>
          <a:p>
            <a:endParaRPr lang="de-DE" sz="1400" dirty="0"/>
          </a:p>
        </p:txBody>
      </p:sp>
      <p:sp>
        <p:nvSpPr>
          <p:cNvPr id="25" name="AutoShape 8"/>
          <p:cNvSpPr>
            <a:spLocks noChangeArrowheads="1"/>
          </p:cNvSpPr>
          <p:nvPr/>
        </p:nvSpPr>
        <p:spPr bwMode="auto">
          <a:xfrm flipH="1">
            <a:off x="4800747" y="2807449"/>
            <a:ext cx="338909" cy="190849"/>
          </a:xfrm>
          <a:prstGeom prst="leftArrow">
            <a:avLst>
              <a:gd name="adj1" fmla="val 50000"/>
              <a:gd name="adj2" fmla="val 41142"/>
            </a:avLst>
          </a:prstGeom>
          <a:solidFill>
            <a:schemeClr val="accent1"/>
          </a:solidFill>
          <a:ln w="6350">
            <a:noFill/>
            <a:miter lim="800000"/>
            <a:headEnd/>
            <a:tailEnd/>
          </a:ln>
          <a:effectLst/>
        </p:spPr>
        <p:txBody>
          <a:bodyPr wrap="none" lIns="72000" tIns="72000" rIns="72000" bIns="72000" anchor="ctr"/>
          <a:lstStyle/>
          <a:p>
            <a:endParaRPr lang="de-DE" sz="1400" dirty="0"/>
          </a:p>
        </p:txBody>
      </p:sp>
      <p:sp>
        <p:nvSpPr>
          <p:cNvPr id="26" name="AutoShape 9"/>
          <p:cNvSpPr>
            <a:spLocks noChangeArrowheads="1"/>
          </p:cNvSpPr>
          <p:nvPr/>
        </p:nvSpPr>
        <p:spPr bwMode="auto">
          <a:xfrm flipH="1">
            <a:off x="4800747" y="4391347"/>
            <a:ext cx="338909" cy="189347"/>
          </a:xfrm>
          <a:prstGeom prst="leftArrow">
            <a:avLst>
              <a:gd name="adj1" fmla="val 50000"/>
              <a:gd name="adj2" fmla="val 41468"/>
            </a:avLst>
          </a:prstGeom>
          <a:solidFill>
            <a:schemeClr val="accent2"/>
          </a:solidFill>
          <a:ln w="6350">
            <a:noFill/>
            <a:miter lim="800000"/>
            <a:headEnd/>
            <a:tailEnd/>
          </a:ln>
          <a:effectLst/>
        </p:spPr>
        <p:txBody>
          <a:bodyPr wrap="none" lIns="72000" tIns="72000" rIns="72000" bIns="72000" anchor="ctr"/>
          <a:lstStyle/>
          <a:p>
            <a:endParaRPr lang="de-DE" sz="1400" dirty="0"/>
          </a:p>
        </p:txBody>
      </p:sp>
      <p:sp>
        <p:nvSpPr>
          <p:cNvPr id="27" name="Freeform 10"/>
          <p:cNvSpPr>
            <a:spLocks noChangeAspect="1"/>
          </p:cNvSpPr>
          <p:nvPr/>
        </p:nvSpPr>
        <p:spPr bwMode="auto">
          <a:xfrm>
            <a:off x="4001311" y="2630124"/>
            <a:ext cx="1130237" cy="2115873"/>
          </a:xfrm>
          <a:custGeom>
            <a:avLst/>
            <a:gdLst/>
            <a:ahLst/>
            <a:cxnLst>
              <a:cxn ang="0">
                <a:pos x="384" y="1925"/>
              </a:cxn>
              <a:cxn ang="0">
                <a:pos x="293" y="1824"/>
              </a:cxn>
              <a:cxn ang="0">
                <a:pos x="213" y="1712"/>
              </a:cxn>
              <a:cxn ang="0">
                <a:pos x="146" y="1595"/>
              </a:cxn>
              <a:cxn ang="0">
                <a:pos x="90" y="1469"/>
              </a:cxn>
              <a:cxn ang="0">
                <a:pos x="46" y="1338"/>
              </a:cxn>
              <a:cxn ang="0">
                <a:pos x="17" y="1200"/>
              </a:cxn>
              <a:cxn ang="0">
                <a:pos x="4" y="1094"/>
              </a:cxn>
              <a:cxn ang="0">
                <a:pos x="0" y="1023"/>
              </a:cxn>
              <a:cxn ang="0">
                <a:pos x="0" y="950"/>
              </a:cxn>
              <a:cxn ang="0">
                <a:pos x="4" y="878"/>
              </a:cxn>
              <a:cxn ang="0">
                <a:pos x="17" y="772"/>
              </a:cxn>
              <a:cxn ang="0">
                <a:pos x="46" y="634"/>
              </a:cxn>
              <a:cxn ang="0">
                <a:pos x="90" y="503"/>
              </a:cxn>
              <a:cxn ang="0">
                <a:pos x="146" y="377"/>
              </a:cxn>
              <a:cxn ang="0">
                <a:pos x="213" y="260"/>
              </a:cxn>
              <a:cxn ang="0">
                <a:pos x="293" y="148"/>
              </a:cxn>
              <a:cxn ang="0">
                <a:pos x="384" y="47"/>
              </a:cxn>
              <a:cxn ang="0">
                <a:pos x="479" y="47"/>
              </a:cxn>
              <a:cxn ang="0">
                <a:pos x="570" y="148"/>
              </a:cxn>
              <a:cxn ang="0">
                <a:pos x="650" y="260"/>
              </a:cxn>
              <a:cxn ang="0">
                <a:pos x="717" y="377"/>
              </a:cxn>
              <a:cxn ang="0">
                <a:pos x="773" y="503"/>
              </a:cxn>
              <a:cxn ang="0">
                <a:pos x="817" y="634"/>
              </a:cxn>
              <a:cxn ang="0">
                <a:pos x="846" y="772"/>
              </a:cxn>
              <a:cxn ang="0">
                <a:pos x="859" y="878"/>
              </a:cxn>
              <a:cxn ang="0">
                <a:pos x="863" y="950"/>
              </a:cxn>
              <a:cxn ang="0">
                <a:pos x="863" y="1023"/>
              </a:cxn>
              <a:cxn ang="0">
                <a:pos x="859" y="1094"/>
              </a:cxn>
              <a:cxn ang="0">
                <a:pos x="846" y="1200"/>
              </a:cxn>
              <a:cxn ang="0">
                <a:pos x="817" y="1338"/>
              </a:cxn>
              <a:cxn ang="0">
                <a:pos x="773" y="1469"/>
              </a:cxn>
              <a:cxn ang="0">
                <a:pos x="717" y="1595"/>
              </a:cxn>
              <a:cxn ang="0">
                <a:pos x="650" y="1712"/>
              </a:cxn>
              <a:cxn ang="0">
                <a:pos x="570" y="1824"/>
              </a:cxn>
              <a:cxn ang="0">
                <a:pos x="479" y="1925"/>
              </a:cxn>
            </a:cxnLst>
            <a:rect l="0" t="0" r="r" b="b"/>
            <a:pathLst>
              <a:path w="863" h="1972">
                <a:moveTo>
                  <a:pt x="432" y="1972"/>
                </a:moveTo>
                <a:lnTo>
                  <a:pt x="384" y="1925"/>
                </a:lnTo>
                <a:lnTo>
                  <a:pt x="337" y="1876"/>
                </a:lnTo>
                <a:lnTo>
                  <a:pt x="293" y="1824"/>
                </a:lnTo>
                <a:lnTo>
                  <a:pt x="251" y="1770"/>
                </a:lnTo>
                <a:lnTo>
                  <a:pt x="213" y="1712"/>
                </a:lnTo>
                <a:lnTo>
                  <a:pt x="178" y="1655"/>
                </a:lnTo>
                <a:lnTo>
                  <a:pt x="146" y="1595"/>
                </a:lnTo>
                <a:lnTo>
                  <a:pt x="115" y="1534"/>
                </a:lnTo>
                <a:lnTo>
                  <a:pt x="90" y="1469"/>
                </a:lnTo>
                <a:lnTo>
                  <a:pt x="65" y="1405"/>
                </a:lnTo>
                <a:lnTo>
                  <a:pt x="46" y="1338"/>
                </a:lnTo>
                <a:lnTo>
                  <a:pt x="28" y="1269"/>
                </a:lnTo>
                <a:lnTo>
                  <a:pt x="17" y="1200"/>
                </a:lnTo>
                <a:lnTo>
                  <a:pt x="7" y="1131"/>
                </a:lnTo>
                <a:lnTo>
                  <a:pt x="4" y="1094"/>
                </a:lnTo>
                <a:lnTo>
                  <a:pt x="2" y="1060"/>
                </a:lnTo>
                <a:lnTo>
                  <a:pt x="0" y="1023"/>
                </a:lnTo>
                <a:lnTo>
                  <a:pt x="0" y="987"/>
                </a:lnTo>
                <a:lnTo>
                  <a:pt x="0" y="950"/>
                </a:lnTo>
                <a:lnTo>
                  <a:pt x="2" y="914"/>
                </a:lnTo>
                <a:lnTo>
                  <a:pt x="4" y="878"/>
                </a:lnTo>
                <a:lnTo>
                  <a:pt x="7" y="843"/>
                </a:lnTo>
                <a:lnTo>
                  <a:pt x="17" y="772"/>
                </a:lnTo>
                <a:lnTo>
                  <a:pt x="28" y="703"/>
                </a:lnTo>
                <a:lnTo>
                  <a:pt x="46" y="634"/>
                </a:lnTo>
                <a:lnTo>
                  <a:pt x="65" y="569"/>
                </a:lnTo>
                <a:lnTo>
                  <a:pt x="90" y="503"/>
                </a:lnTo>
                <a:lnTo>
                  <a:pt x="115" y="440"/>
                </a:lnTo>
                <a:lnTo>
                  <a:pt x="146" y="377"/>
                </a:lnTo>
                <a:lnTo>
                  <a:pt x="178" y="317"/>
                </a:lnTo>
                <a:lnTo>
                  <a:pt x="213" y="260"/>
                </a:lnTo>
                <a:lnTo>
                  <a:pt x="251" y="204"/>
                </a:lnTo>
                <a:lnTo>
                  <a:pt x="293" y="148"/>
                </a:lnTo>
                <a:lnTo>
                  <a:pt x="337" y="96"/>
                </a:lnTo>
                <a:lnTo>
                  <a:pt x="384" y="47"/>
                </a:lnTo>
                <a:lnTo>
                  <a:pt x="432" y="0"/>
                </a:lnTo>
                <a:lnTo>
                  <a:pt x="479" y="47"/>
                </a:lnTo>
                <a:lnTo>
                  <a:pt x="526" y="96"/>
                </a:lnTo>
                <a:lnTo>
                  <a:pt x="570" y="148"/>
                </a:lnTo>
                <a:lnTo>
                  <a:pt x="612" y="204"/>
                </a:lnTo>
                <a:lnTo>
                  <a:pt x="650" y="260"/>
                </a:lnTo>
                <a:lnTo>
                  <a:pt x="685" y="317"/>
                </a:lnTo>
                <a:lnTo>
                  <a:pt x="717" y="377"/>
                </a:lnTo>
                <a:lnTo>
                  <a:pt x="748" y="440"/>
                </a:lnTo>
                <a:lnTo>
                  <a:pt x="773" y="503"/>
                </a:lnTo>
                <a:lnTo>
                  <a:pt x="798" y="569"/>
                </a:lnTo>
                <a:lnTo>
                  <a:pt x="817" y="634"/>
                </a:lnTo>
                <a:lnTo>
                  <a:pt x="835" y="703"/>
                </a:lnTo>
                <a:lnTo>
                  <a:pt x="846" y="772"/>
                </a:lnTo>
                <a:lnTo>
                  <a:pt x="856" y="843"/>
                </a:lnTo>
                <a:lnTo>
                  <a:pt x="859" y="878"/>
                </a:lnTo>
                <a:lnTo>
                  <a:pt x="861" y="914"/>
                </a:lnTo>
                <a:lnTo>
                  <a:pt x="863" y="950"/>
                </a:lnTo>
                <a:lnTo>
                  <a:pt x="863" y="987"/>
                </a:lnTo>
                <a:lnTo>
                  <a:pt x="863" y="1023"/>
                </a:lnTo>
                <a:lnTo>
                  <a:pt x="861" y="1060"/>
                </a:lnTo>
                <a:lnTo>
                  <a:pt x="859" y="1094"/>
                </a:lnTo>
                <a:lnTo>
                  <a:pt x="856" y="1131"/>
                </a:lnTo>
                <a:lnTo>
                  <a:pt x="846" y="1200"/>
                </a:lnTo>
                <a:lnTo>
                  <a:pt x="835" y="1269"/>
                </a:lnTo>
                <a:lnTo>
                  <a:pt x="817" y="1338"/>
                </a:lnTo>
                <a:lnTo>
                  <a:pt x="798" y="1405"/>
                </a:lnTo>
                <a:lnTo>
                  <a:pt x="773" y="1469"/>
                </a:lnTo>
                <a:lnTo>
                  <a:pt x="748" y="1534"/>
                </a:lnTo>
                <a:lnTo>
                  <a:pt x="717" y="1595"/>
                </a:lnTo>
                <a:lnTo>
                  <a:pt x="685" y="1655"/>
                </a:lnTo>
                <a:lnTo>
                  <a:pt x="650" y="1712"/>
                </a:lnTo>
                <a:lnTo>
                  <a:pt x="612" y="1770"/>
                </a:lnTo>
                <a:lnTo>
                  <a:pt x="570" y="1824"/>
                </a:lnTo>
                <a:lnTo>
                  <a:pt x="526" y="1876"/>
                </a:lnTo>
                <a:lnTo>
                  <a:pt x="479" y="1925"/>
                </a:lnTo>
                <a:lnTo>
                  <a:pt x="432" y="1972"/>
                </a:lnTo>
              </a:path>
            </a:pathLst>
          </a:custGeom>
          <a:solidFill>
            <a:schemeClr val="accent1"/>
          </a:solidFill>
          <a:ln w="6350" cmpd="sng">
            <a:noFill/>
            <a:prstDash val="solid"/>
            <a:round/>
            <a:headEnd/>
            <a:tailEnd/>
          </a:ln>
        </p:spPr>
        <p:txBody>
          <a:bodyPr lIns="72000" tIns="72000" rIns="72000" bIns="72000"/>
          <a:lstStyle/>
          <a:p>
            <a:endParaRPr lang="de-DE" sz="1400" dirty="0"/>
          </a:p>
        </p:txBody>
      </p:sp>
      <p:sp>
        <p:nvSpPr>
          <p:cNvPr id="28" name="Text Box 11"/>
          <p:cNvSpPr txBox="1">
            <a:spLocks noChangeArrowheads="1"/>
          </p:cNvSpPr>
          <p:nvPr/>
        </p:nvSpPr>
        <p:spPr bwMode="auto">
          <a:xfrm>
            <a:off x="5462699" y="2535460"/>
            <a:ext cx="1875361" cy="2186991"/>
          </a:xfrm>
          <a:prstGeom prst="rect">
            <a:avLst/>
          </a:prstGeom>
          <a:noFill/>
          <a:ln w="6350">
            <a:noFill/>
            <a:miter lim="800000"/>
            <a:headEnd/>
            <a:tailEnd/>
          </a:ln>
          <a:effectLst/>
        </p:spPr>
        <p:txBody>
          <a:bodyPr wrap="square" lIns="72000" tIns="72000" rIns="72000" bIns="72000">
            <a:spAutoFit/>
          </a:bodyPr>
          <a:lstStyle/>
          <a:p>
            <a:pPr marL="285750" indent="-285750" eaLnBrk="0" hangingPunct="0">
              <a:spcBef>
                <a:spcPts val="100"/>
              </a:spcBef>
              <a:spcAft>
                <a:spcPts val="100"/>
              </a:spcAft>
              <a:buClr>
                <a:srgbClr val="C00000"/>
              </a:buClr>
              <a:buFont typeface="Wingdings" pitchFamily="2" charset="2"/>
              <a:buChar char="§"/>
              <a:tabLst>
                <a:tab pos="1719263" algn="l"/>
              </a:tabLst>
            </a:pPr>
            <a:r>
              <a:rPr lang="en-US" sz="1400" dirty="0" smtClean="0">
                <a:solidFill>
                  <a:schemeClr val="accent5">
                    <a:lumMod val="50000"/>
                  </a:schemeClr>
                </a:solidFill>
              </a:rPr>
              <a:t>Datenschutz-verletzung</a:t>
            </a:r>
          </a:p>
          <a:p>
            <a:pPr marL="285750" indent="-285750" eaLnBrk="0" hangingPunct="0">
              <a:spcBef>
                <a:spcPts val="100"/>
              </a:spcBef>
              <a:spcAft>
                <a:spcPts val="100"/>
              </a:spcAft>
              <a:buClr>
                <a:srgbClr val="C00000"/>
              </a:buClr>
              <a:buFont typeface="Wingdings" pitchFamily="2" charset="2"/>
              <a:buChar char="§"/>
              <a:tabLst>
                <a:tab pos="1719263" algn="l"/>
              </a:tabLst>
            </a:pPr>
            <a:r>
              <a:rPr lang="en-US" sz="1400" dirty="0">
                <a:solidFill>
                  <a:schemeClr val="accent5">
                    <a:lumMod val="50000"/>
                  </a:schemeClr>
                </a:solidFill>
              </a:rPr>
              <a:t>Verletzung der Geheimhaltungs-pflicht</a:t>
            </a:r>
          </a:p>
          <a:p>
            <a:pPr marL="285750" indent="-285750" eaLnBrk="0" hangingPunct="0">
              <a:spcBef>
                <a:spcPts val="100"/>
              </a:spcBef>
              <a:spcAft>
                <a:spcPts val="100"/>
              </a:spcAft>
              <a:buClr>
                <a:srgbClr val="C00000"/>
              </a:buClr>
              <a:buFont typeface="Wingdings" pitchFamily="2" charset="2"/>
              <a:buChar char="§"/>
              <a:tabLst>
                <a:tab pos="1719263" algn="l"/>
              </a:tabLst>
            </a:pPr>
            <a:r>
              <a:rPr lang="en-US" sz="1400" dirty="0" smtClean="0">
                <a:solidFill>
                  <a:schemeClr val="accent5">
                    <a:lumMod val="50000"/>
                  </a:schemeClr>
                </a:solidFill>
              </a:rPr>
              <a:t>Keine ausreichende</a:t>
            </a:r>
            <a:endParaRPr lang="en-US" sz="1400" dirty="0">
              <a:solidFill>
                <a:schemeClr val="accent5">
                  <a:lumMod val="50000"/>
                </a:schemeClr>
              </a:solidFill>
            </a:endParaRPr>
          </a:p>
          <a:p>
            <a:pPr eaLnBrk="0" hangingPunct="0">
              <a:spcBef>
                <a:spcPts val="100"/>
              </a:spcBef>
              <a:spcAft>
                <a:spcPts val="100"/>
              </a:spcAft>
              <a:buClr>
                <a:srgbClr val="C00000"/>
              </a:buClr>
              <a:tabLst>
                <a:tab pos="1719263" algn="l"/>
              </a:tabLst>
            </a:pPr>
            <a:r>
              <a:rPr lang="en-US" sz="1400" dirty="0" smtClean="0">
                <a:solidFill>
                  <a:schemeClr val="accent5">
                    <a:lumMod val="50000"/>
                  </a:schemeClr>
                </a:solidFill>
              </a:rPr>
              <a:t>      Netzwerk-</a:t>
            </a:r>
          </a:p>
          <a:p>
            <a:pPr eaLnBrk="0" hangingPunct="0">
              <a:spcBef>
                <a:spcPts val="100"/>
              </a:spcBef>
              <a:spcAft>
                <a:spcPts val="100"/>
              </a:spcAft>
              <a:buClr>
                <a:srgbClr val="C00000"/>
              </a:buClr>
              <a:tabLst>
                <a:tab pos="1719263" algn="l"/>
              </a:tabLst>
            </a:pPr>
            <a:r>
              <a:rPr lang="en-US" sz="1400" dirty="0" smtClean="0">
                <a:solidFill>
                  <a:schemeClr val="accent5">
                    <a:lumMod val="50000"/>
                  </a:schemeClr>
                </a:solidFill>
              </a:rPr>
              <a:t>      sicherheit</a:t>
            </a:r>
            <a:endParaRPr lang="en-US" sz="1400" dirty="0">
              <a:solidFill>
                <a:schemeClr val="accent5">
                  <a:lumMod val="50000"/>
                </a:schemeClr>
              </a:solidFill>
            </a:endParaRPr>
          </a:p>
        </p:txBody>
      </p:sp>
      <p:sp>
        <p:nvSpPr>
          <p:cNvPr id="29" name="Text Box 12"/>
          <p:cNvSpPr txBox="1">
            <a:spLocks noChangeArrowheads="1"/>
          </p:cNvSpPr>
          <p:nvPr/>
        </p:nvSpPr>
        <p:spPr bwMode="auto">
          <a:xfrm>
            <a:off x="1877486" y="2525797"/>
            <a:ext cx="1790218" cy="2022843"/>
          </a:xfrm>
          <a:prstGeom prst="rect">
            <a:avLst/>
          </a:prstGeom>
          <a:noFill/>
          <a:ln w="6350">
            <a:noFill/>
            <a:miter lim="800000"/>
            <a:headEnd/>
            <a:tailEnd/>
          </a:ln>
          <a:effectLst/>
        </p:spPr>
        <p:txBody>
          <a:bodyPr lIns="72000" tIns="72000" rIns="72000" bIns="72000">
            <a:spAutoFit/>
          </a:bodyPr>
          <a:lstStyle/>
          <a:p>
            <a:pPr marL="285750" indent="-285750" algn="l" eaLnBrk="0" hangingPunct="0">
              <a:spcBef>
                <a:spcPts val="100"/>
              </a:spcBef>
              <a:spcAft>
                <a:spcPts val="100"/>
              </a:spcAft>
              <a:buClr>
                <a:schemeClr val="accent1"/>
              </a:buClr>
              <a:buFont typeface="Wingdings" pitchFamily="2" charset="2"/>
              <a:buChar char="§"/>
              <a:tabLst>
                <a:tab pos="1719263" algn="l"/>
              </a:tabLst>
            </a:pPr>
            <a:r>
              <a:rPr lang="en-US" sz="1400" dirty="0" smtClean="0">
                <a:solidFill>
                  <a:schemeClr val="accent5">
                    <a:lumMod val="50000"/>
                  </a:schemeClr>
                </a:solidFill>
              </a:rPr>
              <a:t>Verlust</a:t>
            </a:r>
          </a:p>
          <a:p>
            <a:pPr marL="285750" indent="-285750" algn="l" eaLnBrk="0" hangingPunct="0">
              <a:spcBef>
                <a:spcPts val="100"/>
              </a:spcBef>
              <a:spcAft>
                <a:spcPts val="100"/>
              </a:spcAft>
              <a:buClr>
                <a:schemeClr val="accent1"/>
              </a:buClr>
              <a:buFont typeface="Wingdings" pitchFamily="2" charset="2"/>
              <a:buChar char="§"/>
              <a:tabLst>
                <a:tab pos="1719263" algn="l"/>
              </a:tabLst>
            </a:pPr>
            <a:r>
              <a:rPr lang="en-US" sz="1400" dirty="0" smtClean="0">
                <a:solidFill>
                  <a:schemeClr val="accent5">
                    <a:lumMod val="50000"/>
                  </a:schemeClr>
                </a:solidFill>
              </a:rPr>
              <a:t>Beschädigung</a:t>
            </a:r>
          </a:p>
          <a:p>
            <a:pPr marL="285750" indent="-285750" algn="l" eaLnBrk="0" hangingPunct="0">
              <a:spcBef>
                <a:spcPts val="100"/>
              </a:spcBef>
              <a:spcAft>
                <a:spcPts val="100"/>
              </a:spcAft>
              <a:buClr>
                <a:schemeClr val="accent1"/>
              </a:buClr>
              <a:buFont typeface="Wingdings" pitchFamily="2" charset="2"/>
              <a:buChar char="§"/>
              <a:tabLst>
                <a:tab pos="1719263" algn="l"/>
              </a:tabLst>
            </a:pPr>
            <a:r>
              <a:rPr lang="en-US" sz="1400" dirty="0" smtClean="0">
                <a:solidFill>
                  <a:schemeClr val="accent5">
                    <a:lumMod val="50000"/>
                  </a:schemeClr>
                </a:solidFill>
              </a:rPr>
              <a:t>Diebstahl</a:t>
            </a:r>
          </a:p>
          <a:p>
            <a:pPr marL="285750" indent="-285750" algn="l" eaLnBrk="0" hangingPunct="0">
              <a:spcBef>
                <a:spcPts val="100"/>
              </a:spcBef>
              <a:spcAft>
                <a:spcPts val="100"/>
              </a:spcAft>
              <a:buClr>
                <a:schemeClr val="accent1"/>
              </a:buClr>
              <a:buFont typeface="Wingdings" pitchFamily="2" charset="2"/>
              <a:buChar char="§"/>
              <a:tabLst>
                <a:tab pos="1719263" algn="l"/>
              </a:tabLst>
            </a:pPr>
            <a:r>
              <a:rPr lang="en-US" sz="1400" dirty="0" smtClean="0">
                <a:solidFill>
                  <a:schemeClr val="accent5">
                    <a:lumMod val="50000"/>
                  </a:schemeClr>
                </a:solidFill>
              </a:rPr>
              <a:t>Rechtswidrige Offenlegung </a:t>
            </a:r>
          </a:p>
          <a:p>
            <a:pPr algn="l" eaLnBrk="0" hangingPunct="0">
              <a:spcBef>
                <a:spcPts val="100"/>
              </a:spcBef>
              <a:spcAft>
                <a:spcPts val="100"/>
              </a:spcAft>
              <a:buClr>
                <a:schemeClr val="accent1"/>
              </a:buClr>
              <a:tabLst>
                <a:tab pos="1719263" algn="l"/>
              </a:tabLst>
            </a:pPr>
            <a:r>
              <a:rPr lang="en-US" sz="1400" dirty="0">
                <a:solidFill>
                  <a:schemeClr val="accent5">
                    <a:lumMod val="50000"/>
                  </a:schemeClr>
                </a:solidFill>
              </a:rPr>
              <a:t> </a:t>
            </a:r>
            <a:r>
              <a:rPr lang="en-US" sz="1400" dirty="0" smtClean="0">
                <a:solidFill>
                  <a:schemeClr val="accent5">
                    <a:lumMod val="50000"/>
                  </a:schemeClr>
                </a:solidFill>
              </a:rPr>
              <a:t>     von Daten</a:t>
            </a:r>
          </a:p>
          <a:p>
            <a:pPr marL="285750" indent="-285750" algn="l" eaLnBrk="0" hangingPunct="0">
              <a:spcBef>
                <a:spcPts val="100"/>
              </a:spcBef>
              <a:spcAft>
                <a:spcPts val="100"/>
              </a:spcAft>
              <a:buClr>
                <a:schemeClr val="accent1"/>
              </a:buClr>
              <a:buFont typeface="Wingdings" pitchFamily="2" charset="2"/>
              <a:buChar char="§"/>
              <a:tabLst>
                <a:tab pos="1719263" algn="l"/>
              </a:tabLst>
            </a:pPr>
            <a:r>
              <a:rPr lang="en-US" sz="1400" dirty="0" smtClean="0">
                <a:solidFill>
                  <a:schemeClr val="accent5">
                    <a:lumMod val="50000"/>
                  </a:schemeClr>
                </a:solidFill>
              </a:rPr>
              <a:t>DoS-Angriffe</a:t>
            </a:r>
            <a:endParaRPr lang="en-US" sz="1400" dirty="0">
              <a:solidFill>
                <a:schemeClr val="accent5">
                  <a:lumMod val="50000"/>
                </a:schemeClr>
              </a:solidFill>
            </a:endParaRPr>
          </a:p>
          <a:p>
            <a:pPr algn="l" eaLnBrk="0" hangingPunct="0">
              <a:spcBef>
                <a:spcPts val="100"/>
              </a:spcBef>
              <a:spcAft>
                <a:spcPts val="100"/>
              </a:spcAft>
              <a:buClr>
                <a:schemeClr val="accent1"/>
              </a:buClr>
              <a:tabLst>
                <a:tab pos="1719263" algn="l"/>
              </a:tabLst>
            </a:pPr>
            <a:endParaRPr lang="en-US" sz="1400" dirty="0">
              <a:solidFill>
                <a:schemeClr val="accent5">
                  <a:lumMod val="50000"/>
                </a:schemeClr>
              </a:solidFill>
            </a:endParaRPr>
          </a:p>
        </p:txBody>
      </p:sp>
      <p:sp>
        <p:nvSpPr>
          <p:cNvPr id="30" name="Text Box 13"/>
          <p:cNvSpPr txBox="1">
            <a:spLocks noChangeArrowheads="1"/>
          </p:cNvSpPr>
          <p:nvPr/>
        </p:nvSpPr>
        <p:spPr bwMode="auto">
          <a:xfrm>
            <a:off x="4174818" y="3325897"/>
            <a:ext cx="783220" cy="576293"/>
          </a:xfrm>
          <a:prstGeom prst="rect">
            <a:avLst/>
          </a:prstGeom>
          <a:noFill/>
          <a:ln w="6350">
            <a:noFill/>
            <a:miter lim="800000"/>
            <a:headEnd/>
            <a:tailEnd/>
          </a:ln>
          <a:effectLst/>
        </p:spPr>
        <p:txBody>
          <a:bodyPr lIns="72000" tIns="72000" rIns="72000" bIns="72000">
            <a:spAutoFit/>
          </a:bodyPr>
          <a:lstStyle/>
          <a:p>
            <a:pPr algn="ctr" eaLnBrk="0" hangingPunct="0">
              <a:spcBef>
                <a:spcPts val="100"/>
              </a:spcBef>
              <a:spcAft>
                <a:spcPts val="100"/>
              </a:spcAft>
              <a:buClr>
                <a:schemeClr val="bg1"/>
              </a:buClr>
              <a:tabLst>
                <a:tab pos="1719263" algn="l"/>
              </a:tabLst>
            </a:pPr>
            <a:r>
              <a:rPr lang="en-US" sz="1400" b="1" dirty="0" smtClean="0">
                <a:solidFill>
                  <a:schemeClr val="bg1"/>
                </a:solidFill>
              </a:rPr>
              <a:t>Basis-schutz</a:t>
            </a:r>
            <a:endParaRPr lang="en-US" sz="1400" b="1" dirty="0">
              <a:solidFill>
                <a:schemeClr val="bg1"/>
              </a:solidFill>
            </a:endParaRPr>
          </a:p>
        </p:txBody>
      </p:sp>
      <p:sp>
        <p:nvSpPr>
          <p:cNvPr id="7" name="Textfeld 6"/>
          <p:cNvSpPr txBox="1"/>
          <p:nvPr/>
        </p:nvSpPr>
        <p:spPr>
          <a:xfrm>
            <a:off x="2286000" y="2167745"/>
            <a:ext cx="1888818" cy="338554"/>
          </a:xfrm>
          <a:prstGeom prst="rect">
            <a:avLst/>
          </a:prstGeom>
          <a:noFill/>
          <a:ln>
            <a:solidFill>
              <a:srgbClr val="004F9F"/>
            </a:solidFill>
          </a:ln>
        </p:spPr>
        <p:txBody>
          <a:bodyPr wrap="square" rtlCol="0">
            <a:spAutoFit/>
          </a:bodyPr>
          <a:lstStyle/>
          <a:p>
            <a:pPr marL="0" marR="0" indent="-198000" algn="l" defTabSz="457200" rtl="0" eaLnBrk="1" fontAlgn="auto" latinLnBrk="0" hangingPunct="1">
              <a:lnSpc>
                <a:spcPct val="100000"/>
              </a:lnSpc>
              <a:spcBef>
                <a:spcPts val="600"/>
              </a:spcBef>
              <a:spcAft>
                <a:spcPts val="0"/>
              </a:spcAft>
              <a:buClr>
                <a:srgbClr val="004F9F"/>
              </a:buClr>
              <a:buSzPct val="153000"/>
              <a:buFont typeface="Wingdings" charset="2"/>
              <a:buChar char="§"/>
              <a:tabLst/>
            </a:pPr>
            <a:r>
              <a:rPr kumimoji="0" lang="de-AT" sz="1600" b="0" i="0" u="none" strike="noStrike" kern="1200" cap="none" spc="0" normalizeH="0" baseline="0" noProof="0" dirty="0" smtClean="0">
                <a:ln>
                  <a:noFill/>
                </a:ln>
                <a:solidFill>
                  <a:srgbClr val="747474">
                    <a:lumMod val="75000"/>
                  </a:srgbClr>
                </a:solidFill>
                <a:effectLst/>
                <a:uLnTx/>
                <a:uFillTx/>
                <a:latin typeface="Helvetica Light"/>
                <a:ea typeface="+mn-ea"/>
                <a:cs typeface="+mn-cs"/>
              </a:rPr>
              <a:t>Eigenschäden</a:t>
            </a:r>
          </a:p>
        </p:txBody>
      </p:sp>
      <p:sp>
        <p:nvSpPr>
          <p:cNvPr id="32" name="Textfeld 31"/>
          <p:cNvSpPr txBox="1"/>
          <p:nvPr/>
        </p:nvSpPr>
        <p:spPr>
          <a:xfrm>
            <a:off x="4967109" y="2179443"/>
            <a:ext cx="1888818" cy="338554"/>
          </a:xfrm>
          <a:prstGeom prst="rect">
            <a:avLst/>
          </a:prstGeom>
          <a:noFill/>
          <a:ln>
            <a:solidFill>
              <a:srgbClr val="E30613"/>
            </a:solidFill>
          </a:ln>
        </p:spPr>
        <p:txBody>
          <a:bodyPr wrap="square" rtlCol="0">
            <a:spAutoFit/>
          </a:bodyPr>
          <a:lstStyle/>
          <a:p>
            <a:pPr marL="0" marR="0" indent="-198000" algn="l" defTabSz="457200" rtl="0" eaLnBrk="1" fontAlgn="auto" latinLnBrk="0" hangingPunct="1">
              <a:lnSpc>
                <a:spcPct val="100000"/>
              </a:lnSpc>
              <a:spcBef>
                <a:spcPts val="600"/>
              </a:spcBef>
              <a:spcAft>
                <a:spcPts val="0"/>
              </a:spcAft>
              <a:buClr>
                <a:srgbClr val="C00000"/>
              </a:buClr>
              <a:buSzPct val="153000"/>
              <a:buFont typeface="Wingdings" charset="2"/>
              <a:buChar char="§"/>
              <a:tabLst/>
            </a:pPr>
            <a:r>
              <a:rPr kumimoji="0" lang="de-AT" sz="1600" b="0" i="0" u="none" strike="noStrike" kern="1200" cap="none" spc="0" normalizeH="0" baseline="0" noProof="0" dirty="0" smtClean="0">
                <a:ln>
                  <a:noFill/>
                </a:ln>
                <a:solidFill>
                  <a:srgbClr val="747474">
                    <a:lumMod val="75000"/>
                  </a:srgbClr>
                </a:solidFill>
                <a:effectLst/>
                <a:uLnTx/>
                <a:uFillTx/>
                <a:latin typeface="Helvetica Light"/>
                <a:ea typeface="+mn-ea"/>
                <a:cs typeface="+mn-cs"/>
              </a:rPr>
              <a:t>Fremdschäden</a:t>
            </a:r>
          </a:p>
        </p:txBody>
      </p:sp>
      <p:sp>
        <p:nvSpPr>
          <p:cNvPr id="3" name="Datumsplatzhalter 2"/>
          <p:cNvSpPr>
            <a:spLocks noGrp="1"/>
          </p:cNvSpPr>
          <p:nvPr>
            <p:ph type="dt" sz="half" idx="10"/>
          </p:nvPr>
        </p:nvSpPr>
        <p:spPr/>
        <p:txBody>
          <a:bodyPr/>
          <a:lstStyle/>
          <a:p>
            <a:r>
              <a:rPr lang="de-DE" smtClean="0"/>
              <a:t>26.04.2018</a:t>
            </a:r>
            <a:endParaRPr lang="de-DE"/>
          </a:p>
        </p:txBody>
      </p:sp>
    </p:spTree>
    <p:extLst>
      <p:ext uri="{BB962C8B-B14F-4D97-AF65-F5344CB8AC3E}">
        <p14:creationId xmlns:p14="http://schemas.microsoft.com/office/powerpoint/2010/main" val="2368212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AT" b="1" dirty="0" smtClean="0"/>
              <a:t>Krisenmanagement</a:t>
            </a:r>
          </a:p>
          <a:p>
            <a:pPr lvl="1"/>
            <a:r>
              <a:rPr lang="de-AT" dirty="0" smtClean="0"/>
              <a:t>Kostenübernahme eines internen Krisenmanagement</a:t>
            </a:r>
          </a:p>
          <a:p>
            <a:pPr lvl="2"/>
            <a:r>
              <a:rPr lang="de-AT" dirty="0" smtClean="0"/>
              <a:t>Vergütung von anfallenden Überstunden</a:t>
            </a:r>
          </a:p>
          <a:p>
            <a:pPr lvl="2"/>
            <a:r>
              <a:rPr lang="de-AT" dirty="0" smtClean="0"/>
              <a:t>Inanspruchnahme von externen Dienstleistern</a:t>
            </a:r>
          </a:p>
          <a:p>
            <a:pPr lvl="2"/>
            <a:r>
              <a:rPr lang="de-AT" dirty="0" smtClean="0"/>
              <a:t>Einschaltung von PR- bzw. Marketing-Agenturen bei negativer Medienberichterstattung</a:t>
            </a:r>
          </a:p>
          <a:p>
            <a:pPr lvl="2"/>
            <a:r>
              <a:rPr lang="de-AT" dirty="0" smtClean="0"/>
              <a:t>Nicht bei Kreditkartendaten</a:t>
            </a:r>
          </a:p>
          <a:p>
            <a:pPr lvl="2"/>
            <a:r>
              <a:rPr lang="de-AT" dirty="0" smtClean="0"/>
              <a:t>Max. 3 Monate</a:t>
            </a:r>
          </a:p>
          <a:p>
            <a:endParaRPr lang="de-AT" dirty="0" smtClean="0"/>
          </a:p>
          <a:p>
            <a:r>
              <a:rPr lang="de-AT" b="1" dirty="0" smtClean="0"/>
              <a:t>Cyber-Erpressung</a:t>
            </a:r>
          </a:p>
          <a:p>
            <a:pPr lvl="1"/>
            <a:r>
              <a:rPr lang="de-AT" dirty="0" smtClean="0"/>
              <a:t>Kostenübernahme für</a:t>
            </a:r>
          </a:p>
          <a:p>
            <a:pPr lvl="2"/>
            <a:r>
              <a:rPr lang="de-AT" dirty="0" smtClean="0"/>
              <a:t>Unterstützung eines Experten für Cyber-Erpressung</a:t>
            </a:r>
          </a:p>
          <a:p>
            <a:pPr lvl="2"/>
            <a:r>
              <a:rPr lang="de-AT" dirty="0" smtClean="0"/>
              <a:t>Einschaltung von IT-Experten zur Verhinderung der angedrohten Handlung</a:t>
            </a:r>
          </a:p>
          <a:p>
            <a:pPr lvl="2"/>
            <a:r>
              <a:rPr lang="de-AT" b="1" u="sng" dirty="0" smtClean="0"/>
              <a:t>Eine polizeiliche Anzeige ist zwingend!!!</a:t>
            </a:r>
          </a:p>
          <a:p>
            <a:pPr lvl="2"/>
            <a:r>
              <a:rPr lang="de-AT" b="1" u="sng" dirty="0" smtClean="0"/>
              <a:t>Lösegeldzahlungen werden nicht finanziert!!!</a:t>
            </a:r>
            <a:endParaRPr lang="de-AT" b="1" u="sng" dirty="0"/>
          </a:p>
        </p:txBody>
      </p:sp>
      <p:sp>
        <p:nvSpPr>
          <p:cNvPr id="3" name="Datumsplatzhalter 2"/>
          <p:cNvSpPr>
            <a:spLocks noGrp="1"/>
          </p:cNvSpPr>
          <p:nvPr>
            <p:ph type="dt" sz="half" idx="10"/>
          </p:nvPr>
        </p:nvSpPr>
        <p:spPr/>
        <p:txBody>
          <a:bodyPr/>
          <a:lstStyle/>
          <a:p>
            <a:r>
              <a:rPr lang="de-DE" smtClean="0"/>
              <a:t>26.04.2018</a:t>
            </a:r>
            <a:endParaRPr lang="de-DE"/>
          </a:p>
        </p:txBody>
      </p:sp>
      <p:sp>
        <p:nvSpPr>
          <p:cNvPr id="4" name="Fußzeilenplatzhalter 3"/>
          <p:cNvSpPr>
            <a:spLocks noGrp="1"/>
          </p:cNvSpPr>
          <p:nvPr>
            <p:ph type="ftr" sz="quarter" idx="11"/>
          </p:nvPr>
        </p:nvSpPr>
        <p:spPr/>
        <p:txBody>
          <a:bodyPr/>
          <a:lstStyle/>
          <a:p>
            <a:r>
              <a:rPr lang="de-DE" smtClean="0"/>
              <a:t>s Versicherung | s Cyber-Protect</a:t>
            </a:r>
            <a:endParaRPr lang="de-DE"/>
          </a:p>
        </p:txBody>
      </p:sp>
      <p:sp>
        <p:nvSpPr>
          <p:cNvPr id="5" name="Foliennummernplatzhalter 4"/>
          <p:cNvSpPr>
            <a:spLocks noGrp="1"/>
          </p:cNvSpPr>
          <p:nvPr>
            <p:ph type="sldNum" sz="quarter" idx="12"/>
          </p:nvPr>
        </p:nvSpPr>
        <p:spPr/>
        <p:txBody>
          <a:bodyPr/>
          <a:lstStyle/>
          <a:p>
            <a:fld id="{09F8C208-A07C-084E-B2C3-47293355A446}" type="slidenum">
              <a:rPr lang="de-DE" smtClean="0"/>
              <a:t>9</a:t>
            </a:fld>
            <a:endParaRPr lang="de-DE"/>
          </a:p>
        </p:txBody>
      </p:sp>
      <p:sp>
        <p:nvSpPr>
          <p:cNvPr id="6" name="Titel 5"/>
          <p:cNvSpPr>
            <a:spLocks noGrp="1"/>
          </p:cNvSpPr>
          <p:nvPr>
            <p:ph type="title"/>
          </p:nvPr>
        </p:nvSpPr>
        <p:spPr/>
        <p:txBody>
          <a:bodyPr/>
          <a:lstStyle/>
          <a:p>
            <a:r>
              <a:rPr lang="de-AT" dirty="0" smtClean="0"/>
              <a:t>s Cyber-</a:t>
            </a:r>
            <a:r>
              <a:rPr lang="de-AT" dirty="0" err="1" smtClean="0"/>
              <a:t>Protect</a:t>
            </a:r>
            <a:endParaRPr lang="de-AT" dirty="0"/>
          </a:p>
        </p:txBody>
      </p:sp>
      <p:sp>
        <p:nvSpPr>
          <p:cNvPr id="7" name="Untertitel 6"/>
          <p:cNvSpPr>
            <a:spLocks noGrp="1"/>
          </p:cNvSpPr>
          <p:nvPr>
            <p:ph type="subTitle" idx="15"/>
          </p:nvPr>
        </p:nvSpPr>
        <p:spPr/>
        <p:txBody>
          <a:bodyPr/>
          <a:lstStyle/>
          <a:p>
            <a:r>
              <a:rPr lang="de-AT" dirty="0" smtClean="0"/>
              <a:t>Produktgestaltung</a:t>
            </a:r>
            <a:endParaRPr lang="de-AT" dirty="0"/>
          </a:p>
        </p:txBody>
      </p:sp>
    </p:spTree>
    <p:extLst>
      <p:ext uri="{BB962C8B-B14F-4D97-AF65-F5344CB8AC3E}">
        <p14:creationId xmlns:p14="http://schemas.microsoft.com/office/powerpoint/2010/main" val="2011300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S_Versicherung_Master_Vorlage">
  <a:themeElements>
    <a:clrScheme name="s Versicherung">
      <a:dk1>
        <a:sysClr val="windowText" lastClr="000000"/>
      </a:dk1>
      <a:lt1>
        <a:sysClr val="window" lastClr="FFFFFF"/>
      </a:lt1>
      <a:dk2>
        <a:srgbClr val="454545"/>
      </a:dk2>
      <a:lt2>
        <a:srgbClr val="E1F2FE"/>
      </a:lt2>
      <a:accent1>
        <a:srgbClr val="053A8D"/>
      </a:accent1>
      <a:accent2>
        <a:srgbClr val="DA0011"/>
      </a:accent2>
      <a:accent3>
        <a:srgbClr val="C2E8F2"/>
      </a:accent3>
      <a:accent4>
        <a:srgbClr val="E6F4FE"/>
      </a:accent4>
      <a:accent5>
        <a:srgbClr val="A3A3A3"/>
      </a:accent5>
      <a:accent6>
        <a:srgbClr val="747474"/>
      </a:accent6>
      <a:hlink>
        <a:srgbClr val="053A8D"/>
      </a:hlink>
      <a:folHlink>
        <a:srgbClr val="747474"/>
      </a:folHlink>
    </a:clrScheme>
    <a:fontScheme name="s Versicherung Master">
      <a:majorFont>
        <a:latin typeface="Helvetica"/>
        <a:ea typeface=""/>
        <a:cs typeface=""/>
      </a:majorFont>
      <a:minorFont>
        <a:latin typeface="Helvetica"/>
        <a:ea typeface=""/>
        <a:cs typeface=""/>
      </a:minorFont>
    </a:fontScheme>
    <a:fmtScheme name="Essenz">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marL="0" marR="0" indent="-198000" algn="l" defTabSz="457200" rtl="0" eaLnBrk="1" fontAlgn="auto" latinLnBrk="0" hangingPunct="1">
          <a:lnSpc>
            <a:spcPct val="100000"/>
          </a:lnSpc>
          <a:spcBef>
            <a:spcPts val="600"/>
          </a:spcBef>
          <a:spcAft>
            <a:spcPts val="0"/>
          </a:spcAft>
          <a:buClr>
            <a:schemeClr val="bg1"/>
          </a:buClr>
          <a:buSzPct val="153000"/>
          <a:buFont typeface="Wingdings" charset="2"/>
          <a:buChar char="§"/>
          <a:tabLst/>
          <a:defRPr kumimoji="0" sz="1600" b="0" i="0" u="none" strike="noStrike" kern="1200" cap="none" spc="0" normalizeH="0" baseline="0" noProof="0" dirty="0" err="1" smtClean="0">
            <a:ln>
              <a:noFill/>
            </a:ln>
            <a:solidFill>
              <a:schemeClr val="bg1"/>
            </a:solidFill>
            <a:effectLst/>
            <a:uLnTx/>
            <a:uFillTx/>
            <a:latin typeface="Helvetica Light"/>
            <a:ea typeface="+mn-ea"/>
            <a:cs typeface="+mn-cs"/>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marR="0" indent="-198000" algn="l" defTabSz="457200" rtl="0" eaLnBrk="1" fontAlgn="auto" latinLnBrk="0" hangingPunct="1">
          <a:lnSpc>
            <a:spcPct val="100000"/>
          </a:lnSpc>
          <a:spcBef>
            <a:spcPts val="600"/>
          </a:spcBef>
          <a:spcAft>
            <a:spcPts val="0"/>
          </a:spcAft>
          <a:buClr>
            <a:srgbClr val="004F9F"/>
          </a:buClr>
          <a:buSzPct val="153000"/>
          <a:buFont typeface="Wingdings" charset="2"/>
          <a:buChar char="§"/>
          <a:tabLst/>
          <a:defRPr kumimoji="0" sz="1600" b="0" i="0" u="none" strike="noStrike" kern="1200" cap="none" spc="0" normalizeH="0" baseline="0" noProof="0" dirty="0" smtClean="0">
            <a:ln>
              <a:noFill/>
            </a:ln>
            <a:solidFill>
              <a:srgbClr val="747474">
                <a:lumMod val="75000"/>
              </a:srgbClr>
            </a:solidFill>
            <a:effectLst/>
            <a:uLnTx/>
            <a:uFillTx/>
            <a:latin typeface="Helvetica Light"/>
            <a:ea typeface="+mn-ea"/>
            <a:cs typeface="+mn-cs"/>
          </a:defRPr>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S_Versicherung_Master_Vorlage</Template>
  <TotalTime>0</TotalTime>
  <Words>1002</Words>
  <Application>Microsoft Office PowerPoint</Application>
  <PresentationFormat>Bildschirmpräsentation (16:10)</PresentationFormat>
  <Paragraphs>279</Paragraphs>
  <Slides>18</Slides>
  <Notes>0</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S_Versicherung_Master_Vorlage</vt:lpstr>
      <vt:lpstr>s Cyber-Protect</vt:lpstr>
      <vt:lpstr>s Cyber-Protect</vt:lpstr>
      <vt:lpstr>s Cyber-Protect</vt:lpstr>
      <vt:lpstr>s Cyber-Protect</vt:lpstr>
      <vt:lpstr>s Cyber-Protect</vt:lpstr>
      <vt:lpstr>s Cyber-Protect</vt:lpstr>
      <vt:lpstr>s Cyber-Protect</vt:lpstr>
      <vt:lpstr>s Cyber-Protect</vt:lpstr>
      <vt:lpstr>s Cyber-Protect</vt:lpstr>
      <vt:lpstr>s Cyber-Protect</vt:lpstr>
      <vt:lpstr>s Cyber-Protect</vt:lpstr>
      <vt:lpstr>s Cyber-Protect</vt:lpstr>
      <vt:lpstr>s Cyber-Protect</vt:lpstr>
      <vt:lpstr>s Cyber-Protect</vt:lpstr>
      <vt:lpstr>s Cyber-Protect</vt:lpstr>
      <vt:lpstr>s Cyber-Protect</vt:lpstr>
      <vt:lpstr>s Cyber-Protect</vt:lpstr>
      <vt:lpstr>Impressum  </vt:lpstr>
    </vt:vector>
  </TitlesOfParts>
  <Company>Sparkassen Versicherung AG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 Cyber Protect</dc:title>
  <dc:creator>Hau Julia 2430 SVS</dc:creator>
  <cp:lastModifiedBy>Appl Peter 2430 sVAG</cp:lastModifiedBy>
  <cp:revision>7</cp:revision>
  <cp:lastPrinted>2018-04-25T14:41:57Z</cp:lastPrinted>
  <dcterms:created xsi:type="dcterms:W3CDTF">2018-04-19T08:36:58Z</dcterms:created>
  <dcterms:modified xsi:type="dcterms:W3CDTF">2018-04-26T11:41:08Z</dcterms:modified>
</cp:coreProperties>
</file>